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78" r:id="rId4"/>
    <p:sldId id="268" r:id="rId5"/>
    <p:sldId id="272" r:id="rId6"/>
    <p:sldId id="262" r:id="rId7"/>
    <p:sldId id="273" r:id="rId8"/>
    <p:sldId id="274" r:id="rId9"/>
    <p:sldId id="275" r:id="rId10"/>
    <p:sldId id="265" r:id="rId11"/>
    <p:sldId id="269" r:id="rId12"/>
    <p:sldId id="276" r:id="rId13"/>
    <p:sldId id="277" r:id="rId1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FBD"/>
    <a:srgbClr val="DA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4660"/>
  </p:normalViewPr>
  <p:slideViewPr>
    <p:cSldViewPr snapToGrid="0">
      <p:cViewPr>
        <p:scale>
          <a:sx n="90" d="100"/>
          <a:sy n="90" d="100"/>
        </p:scale>
        <p:origin x="-612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опроса</a:t>
            </a:r>
          </a:p>
        </c:rich>
      </c:tx>
      <c:layout>
        <c:manualLayout>
          <c:xMode val="edge"/>
          <c:yMode val="edge"/>
          <c:x val="0.6180820620078743"/>
          <c:y val="4.7294679181012602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беседы с родителями и в школе</c:v>
                </c:pt>
                <c:pt idx="1">
                  <c:v>беседы только в школе</c:v>
                </c:pt>
                <c:pt idx="2">
                  <c:v>беседы не проводятся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0.82000000000000006</c:v>
                </c:pt>
                <c:pt idx="1">
                  <c:v>0.14000000000000001</c:v>
                </c:pt>
                <c:pt idx="2">
                  <c:v>0.12000000000000001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5682418799212594"/>
          <c:y val="0.30585338686693792"/>
          <c:w val="0.343175812007874"/>
          <c:h val="0.4683156372408731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опроса</a:t>
            </a:r>
          </a:p>
        </c:rich>
      </c:tx>
      <c:layout>
        <c:manualLayout>
          <c:xMode val="edge"/>
          <c:yMode val="edge"/>
          <c:x val="0.60256347636230367"/>
          <c:y val="0"/>
        </c:manualLayout>
      </c:layout>
      <c:overlay val="0"/>
    </c:title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3-4 раза в неделю</c:v>
                </c:pt>
                <c:pt idx="1">
                  <c:v>1-2 раза в мсяц</c:v>
                </c:pt>
                <c:pt idx="2">
                  <c:v>не считают нужным</c:v>
                </c:pt>
                <c:pt idx="3">
                  <c:v>затрудняются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0.53</c:v>
                </c:pt>
                <c:pt idx="1">
                  <c:v>0.27</c:v>
                </c:pt>
                <c:pt idx="2">
                  <c:v>6.0000000000000005E-2</c:v>
                </c:pt>
                <c:pt idx="3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опроса</a:t>
            </a:r>
          </a:p>
        </c:rich>
      </c:tx>
      <c:layout>
        <c:manualLayout>
          <c:xMode val="edge"/>
          <c:yMode val="edge"/>
          <c:x val="0.60558206200787401"/>
          <c:y val="0"/>
        </c:manualLayout>
      </c:layout>
      <c:overlay val="0"/>
    </c:title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Ничего, я уверен(а), что мой ребенок достаточно осведомлен о пб</c:v>
                </c:pt>
                <c:pt idx="1">
                  <c:v>переживают,что за ним нет присмотра, может случиться несчастный случай</c:v>
                </c:pt>
                <c:pt idx="2">
                  <c:v>боязнь, что ребенок не найдет выхода в случае чрезвычайной стуации</c:v>
                </c:pt>
                <c:pt idx="3">
                  <c:v>затрудняются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0.54</c:v>
                </c:pt>
                <c:pt idx="1">
                  <c:v>0.2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799028092756549"/>
          <c:y val="0.21882716464370761"/>
          <c:w val="0.35295401831271872"/>
          <c:h val="0.7800984582243000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опроса</a:t>
            </a:r>
          </a:p>
        </c:rich>
      </c:tx>
      <c:layout>
        <c:manualLayout>
          <c:xMode val="edge"/>
          <c:yMode val="edge"/>
          <c:x val="0.64029556286112166"/>
          <c:y val="0"/>
        </c:manualLayout>
      </c:layout>
      <c:overlay val="0"/>
    </c:title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1">
                  <c:v>побольше познавательных картинок</c:v>
                </c:pt>
                <c:pt idx="2">
                  <c:v>интересно подобранный текст</c:v>
                </c:pt>
                <c:pt idx="3">
                  <c:v>на наше усмотрение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</c:v>
                </c:pt>
                <c:pt idx="1">
                  <c:v>0.64000000000000012</c:v>
                </c:pt>
                <c:pt idx="2">
                  <c:v>0.26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66213881628680926"/>
          <c:y val="0.21882716464370761"/>
          <c:w val="0.33635190025323897"/>
          <c:h val="0.78009845822430013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опроса</a:t>
            </a:r>
          </a:p>
        </c:rich>
      </c:tx>
      <c:layout>
        <c:manualLayout>
          <c:xMode val="edge"/>
          <c:yMode val="edge"/>
          <c:x val="0.64331412978102631"/>
          <c:y val="0"/>
        </c:manualLayout>
      </c:layout>
      <c:overlay val="0"/>
    </c:title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2">
                  <c:v>нет, это пустая трата сил и времени</c:v>
                </c:pt>
                <c:pt idx="3">
                  <c:v>да, с его помощью они смогут получить дополнительные знания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0.13</c:v>
                </c:pt>
                <c:pt idx="3">
                  <c:v>0.87000000000000011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0.6621388162868096"/>
          <c:y val="0.21882716464370761"/>
          <c:w val="0.33635190025323902"/>
          <c:h val="0.7800984582243002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0.56884</cdr:x>
      <cdr:y>0.13962</cdr:y>
    </cdr:from>
    <cdr:to>
      <cdr:x>1</cdr:x>
      <cdr:y>0.26604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56937" y="624836"/>
          <a:ext cx="4060371" cy="565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l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Как часто по вашему мнению должны проводиться беседы о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ПБ?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0.61048</cdr:x>
      <cdr:y>0.05126</cdr:y>
    </cdr:from>
    <cdr:to>
      <cdr:x>0.98668</cdr:x>
      <cdr:y>0.17768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36964" y="282117"/>
          <a:ext cx="3165543" cy="69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Что больше всего вас тревожит, когда ребенок находится один дома?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0.72423</cdr:x>
      <cdr:y>0.10142</cdr:y>
    </cdr:from>
    <cdr:to>
      <cdr:x>0.94772</cdr:x>
      <cdr:y>0.22784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94126" y="558162"/>
          <a:ext cx="1880577" cy="69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Что вы хотели бы видеть на стенде о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пб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0.65719</cdr:x>
      <cdr:y>0.10925</cdr:y>
    </cdr:from>
    <cdr:to>
      <cdr:x>0.98258</cdr:x>
      <cdr:y>0.23567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29944" y="601274"/>
          <a:ext cx="2738064" cy="69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Как вы думаете, нужен ли стенд о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ПБ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вашим детям?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4DD78A-5C9B-4A92-B0E3-AF43A0C29894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75C565-D771-4567-9DB5-E9455E4763D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mann-ivanov-ferber.ru/books/chto-u-nego-v-golove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8EAD9B-B68B-4068-84EA-3C03E80B88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958" y="1846053"/>
            <a:ext cx="10468864" cy="18288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Угроза пожаров для жизни 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err="1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15DAA09-9644-49B3-984C-64087297C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0840" y="4135445"/>
            <a:ext cx="5471160" cy="1627632"/>
          </a:xfrm>
        </p:spPr>
        <p:txBody>
          <a:bodyPr>
            <a:normAutofit fontScale="25000" lnSpcReduction="20000"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7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7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6400" b="1" dirty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6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Выполнили: студентки  </a:t>
            </a:r>
            <a:r>
              <a:rPr lang="ru-RU" sz="6400" b="1" dirty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группы </a:t>
            </a:r>
            <a:r>
              <a:rPr lang="ru-RU" sz="6400" b="1" dirty="0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Ю-12</a:t>
            </a:r>
            <a:r>
              <a:rPr lang="ru-RU" sz="6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                                                                                         </a:t>
            </a:r>
            <a:r>
              <a:rPr lang="ru-RU" sz="6400" b="1" dirty="0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Кондратюк Д. Г., Носова Д. А., </a:t>
            </a:r>
            <a:r>
              <a:rPr lang="ru-RU" sz="6400" b="1" dirty="0" err="1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Войнова</a:t>
            </a:r>
            <a:r>
              <a:rPr lang="ru-RU" sz="6400" b="1" dirty="0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В.А. </a:t>
            </a:r>
            <a:endParaRPr lang="ru-RU" sz="6400" b="1" dirty="0">
              <a:solidFill>
                <a:schemeClr val="bg1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6400" b="1" dirty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6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6400" b="1" dirty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Руководитель</a:t>
            </a:r>
            <a:r>
              <a:rPr lang="ru-RU" sz="6400" b="1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:</a:t>
            </a: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6400" b="1" dirty="0" err="1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Карпенок</a:t>
            </a:r>
            <a:r>
              <a:rPr lang="ru-RU" sz="6400" b="1" dirty="0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О.А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sz="7200" dirty="0" smtClean="0">
              <a:solidFill>
                <a:schemeClr val="bg1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endParaRPr lang="ru-RU" sz="7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6B40AF0-4BF0-4DD0-8288-BD80AF093306}"/>
              </a:ext>
            </a:extLst>
          </p:cNvPr>
          <p:cNvSpPr txBox="1"/>
          <p:nvPr/>
        </p:nvSpPr>
        <p:spPr>
          <a:xfrm>
            <a:off x="2885090" y="6211669"/>
            <a:ext cx="6421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г. </a:t>
            </a:r>
            <a:r>
              <a:rPr lang="ru-RU" dirty="0" smtClean="0">
                <a:solidFill>
                  <a:schemeClr val="bg1"/>
                </a:solidFill>
              </a:rPr>
              <a:t>Хабаровск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5B8D96-F9AA-48FF-9DE4-DC9D55452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8858" y="282955"/>
            <a:ext cx="6519777" cy="10114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Примеры под материал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5662762" y="2273768"/>
            <a:ext cx="5384800" cy="4434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" name="Содержимое 14" descr="prays_znaki_po_tb_pozharnoy_bezopasnost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7977" y="1492370"/>
            <a:ext cx="7927676" cy="4977441"/>
          </a:xfrm>
        </p:spPr>
      </p:pic>
    </p:spTree>
    <p:extLst>
      <p:ext uri="{BB962C8B-B14F-4D97-AF65-F5344CB8AC3E}">
        <p14:creationId xmlns:p14="http://schemas.microsoft.com/office/powerpoint/2010/main" val="67839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436" y="125644"/>
            <a:ext cx="8534400" cy="1507067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проектти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183146" y="1483744"/>
            <a:ext cx="5804689" cy="5037646"/>
          </a:xfrm>
        </p:spPr>
      </p:pic>
      <p:sp>
        <p:nvSpPr>
          <p:cNvPr id="6" name="TextBox 5"/>
          <p:cNvSpPr txBox="1"/>
          <p:nvPr/>
        </p:nvSpPr>
        <p:spPr>
          <a:xfrm>
            <a:off x="1604513" y="646981"/>
            <a:ext cx="8971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Результат проделанной работы: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436" y="125644"/>
            <a:ext cx="8534400" cy="1507067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8701" y="767751"/>
            <a:ext cx="2475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стенде: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842513" y="1595888"/>
            <a:ext cx="5566913" cy="461238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Как правило, у многих красный цвет ассоциируется с предостережением или опасностью. На нашем стенде он является основным, чтобы заинтересовать детей к его просмотру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кау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286500" y="2225615"/>
            <a:ext cx="5384800" cy="3312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436" y="125644"/>
            <a:ext cx="8534400" cy="1507067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8701" y="767751"/>
            <a:ext cx="2475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842513" y="1595888"/>
            <a:ext cx="5566913" cy="46123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609600" y="1406106"/>
            <a:ext cx="5384800" cy="508958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Bahnschrift Light" pitchFamily="34" charset="0"/>
              </a:rPr>
              <a:t>Результатом данного проекта стало успешное создание стенда о пожарной безопасности. Опираясь на поставленные цели и задачи мы собрали все необходимые материалы, разработали план выполнения стенда, провели опрос среди родителей и составили отчет опроса, а так же провели познавательную беседу о пожарной безопасности в начальных классах.</a:t>
            </a:r>
          </a:p>
        </p:txBody>
      </p:sp>
      <p:pic>
        <p:nvPicPr>
          <p:cNvPr id="8" name="Рисунок 7" descr="xh73vxJzC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997" y="1966822"/>
            <a:ext cx="5854460" cy="439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99124" y="479474"/>
            <a:ext cx="5384800" cy="9352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8521" y="1362974"/>
            <a:ext cx="10256807" cy="4848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Введение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Цитата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Задачи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Статистика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Примеры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Результат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проделанной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стенде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Вывод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68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A45546-2779-4D99-88C0-082AC6FE49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79493" y="4679381"/>
            <a:ext cx="7934078" cy="196860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ребенок — только ребенок. И его поведение может быть непредсказуемым. </a:t>
            </a:r>
            <a:endParaRPr lang="ru-RU" sz="24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Эмбер и Энди </a:t>
            </a:r>
            <a:r>
              <a:rPr lang="ru-RU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Анковски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ru-RU" sz="24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«Что у него в голове</a:t>
            </a:r>
            <a:r>
              <a:rPr lang="ru-RU" sz="2400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?»</a:t>
            </a:r>
            <a:r>
              <a:rPr lang="ru-RU" sz="2400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A1F754D9-8CC6-4573-B40C-0C835744B4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69" y="767752"/>
            <a:ext cx="4570961" cy="3774550"/>
          </a:xfrm>
        </p:spPr>
      </p:pic>
    </p:spTree>
    <p:extLst>
      <p:ext uri="{BB962C8B-B14F-4D97-AF65-F5344CB8AC3E}">
        <p14:creationId xmlns:p14="http://schemas.microsoft.com/office/powerpoint/2010/main" val="42068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735" y="431322"/>
            <a:ext cx="5119281" cy="150099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5967" y="2139351"/>
            <a:ext cx="4899491" cy="491947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стенда о пожарной безопасности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1423" y="362309"/>
            <a:ext cx="5843016" cy="56327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Собрать материал;</a:t>
            </a:r>
          </a:p>
          <a:p>
            <a:pPr marL="342900" indent="-342900" algn="just"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ровести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опрос среди родителей;</a:t>
            </a:r>
          </a:p>
          <a:p>
            <a:pPr marL="342900" indent="-342900" algn="just"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оставить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опроса;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азработать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выполнения стенда;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Подвести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0468" y="1173192"/>
            <a:ext cx="3700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373E24-B311-4B45-BAC9-2B87EE95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109" y="689307"/>
            <a:ext cx="5632505" cy="658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dirty="0"/>
              <a:t>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645881060"/>
              </p:ext>
            </p:extLst>
          </p:nvPr>
        </p:nvGraphicFramePr>
        <p:xfrm>
          <a:off x="418861" y="1487417"/>
          <a:ext cx="8128000" cy="5370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28457" y="2021725"/>
            <a:ext cx="5780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Проводите ли вы беседы 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ПБ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детьми или считаете, что это должны делать в школе?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373E24-B311-4B45-BAC9-2B87EE95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109" y="801450"/>
            <a:ext cx="5632505" cy="658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19142120"/>
              </p:ext>
            </p:extLst>
          </p:nvPr>
        </p:nvGraphicFramePr>
        <p:xfrm>
          <a:off x="401606" y="1500996"/>
          <a:ext cx="9417308" cy="4475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373E24-B311-4B45-BAC9-2B87EE95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109" y="801450"/>
            <a:ext cx="5632505" cy="658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dirty="0"/>
              <a:t>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69298786"/>
              </p:ext>
            </p:extLst>
          </p:nvPr>
        </p:nvGraphicFramePr>
        <p:xfrm>
          <a:off x="392979" y="1354346"/>
          <a:ext cx="8414589" cy="5503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373E24-B311-4B45-BAC9-2B87EE95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109" y="801450"/>
            <a:ext cx="5632505" cy="658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dirty="0"/>
              <a:t>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110867142"/>
              </p:ext>
            </p:extLst>
          </p:nvPr>
        </p:nvGraphicFramePr>
        <p:xfrm>
          <a:off x="0" y="1354346"/>
          <a:ext cx="8414589" cy="5503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373E24-B311-4B45-BAC9-2B87EE95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109" y="801450"/>
            <a:ext cx="5632505" cy="658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dirty="0"/>
              <a:t>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891220931"/>
              </p:ext>
            </p:extLst>
          </p:nvPr>
        </p:nvGraphicFramePr>
        <p:xfrm>
          <a:off x="0" y="1354346"/>
          <a:ext cx="8414589" cy="5503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ysClr val="windowText" lastClr="000000"/>
      </a:dk1>
      <a:lt1>
        <a:sysClr val="window" lastClr="FFFFFF"/>
      </a:lt1>
      <a:dk2>
        <a:srgbClr val="4F271C"/>
      </a:dk2>
      <a:lt2>
        <a:srgbClr val="00B0F0"/>
      </a:lt2>
      <a:accent1>
        <a:srgbClr val="B450C8"/>
      </a:accent1>
      <a:accent2>
        <a:srgbClr val="CA3728"/>
      </a:accent2>
      <a:accent3>
        <a:srgbClr val="9D0101"/>
      </a:accent3>
      <a:accent4>
        <a:srgbClr val="E22A86"/>
      </a:accent4>
      <a:accent5>
        <a:srgbClr val="80A6AA"/>
      </a:accent5>
      <a:accent6>
        <a:srgbClr val="8898C3"/>
      </a:accent6>
      <a:hlink>
        <a:srgbClr val="27324E"/>
      </a:hlink>
      <a:folHlink>
        <a:srgbClr val="354369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2839</TotalTime>
  <Words>233</Words>
  <Application>Microsoft Office PowerPoint</Application>
  <PresentationFormat>Произвольный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Угроза пожаров для жизни детей  Ис</vt:lpstr>
      <vt:lpstr>Презентация PowerPoint</vt:lpstr>
      <vt:lpstr>Презентация PowerPoint</vt:lpstr>
      <vt:lpstr>Цель:</vt:lpstr>
      <vt:lpstr>Статистика </vt:lpstr>
      <vt:lpstr>Статистика </vt:lpstr>
      <vt:lpstr>Статистика </vt:lpstr>
      <vt:lpstr>Статистика </vt:lpstr>
      <vt:lpstr>Статистика </vt:lpstr>
      <vt:lpstr>Примеры под материал</vt:lpstr>
      <vt:lpstr>:</vt:lpstr>
      <vt:lpstr>:</vt:lpstr>
      <vt:lpstr>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проект   Брошюры о пожарной безопасности для учеников начальных классов  </dc:title>
  <dc:creator>Александра</dc:creator>
  <cp:lastModifiedBy>Анна</cp:lastModifiedBy>
  <cp:revision>113</cp:revision>
  <cp:lastPrinted>2024-01-12T05:38:09Z</cp:lastPrinted>
  <dcterms:created xsi:type="dcterms:W3CDTF">2022-10-18T11:27:04Z</dcterms:created>
  <dcterms:modified xsi:type="dcterms:W3CDTF">2024-01-12T05:53:26Z</dcterms:modified>
</cp:coreProperties>
</file>