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5" r:id="rId7"/>
    <p:sldId id="282" r:id="rId8"/>
    <p:sldId id="266" r:id="rId9"/>
    <p:sldId id="272" r:id="rId10"/>
    <p:sldId id="281" r:id="rId11"/>
    <p:sldId id="278" r:id="rId12"/>
    <p:sldId id="279" r:id="rId13"/>
    <p:sldId id="288" r:id="rId14"/>
    <p:sldId id="285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244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13865-0F80-4A91-AA8F-A3ABB70EB0B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4B7D9-5843-4516-A486-7CC8CA750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m@pocrova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latin typeface="+mj-lt"/>
                <a:cs typeface="Times New Roman" pitchFamily="18" charset="0"/>
              </a:rPr>
              <a:t>   </a:t>
            </a:r>
            <a:r>
              <a:rPr lang="ru-RU" sz="3600" b="1" i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Владимир </a:t>
            </a:r>
            <a:r>
              <a:rPr lang="ru-RU" sz="3600" b="1" i="1" dirty="0" err="1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Клавдиевич</a:t>
            </a:r>
            <a:r>
              <a:rPr lang="ru-RU" sz="3600" b="1" i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Арсеньев –</a:t>
            </a:r>
            <a:endParaRPr lang="ru-RU" sz="3600" b="1" i="1" dirty="0" smtClean="0">
              <a:solidFill>
                <a:srgbClr val="00B05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         человек, учёный, писатель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800" dirty="0" smtClean="0">
                <a:cs typeface="Times New Roman" pitchFamily="18" charset="0"/>
              </a:rPr>
              <a:t>Автор: Покрова Алиса Александровна</a:t>
            </a:r>
          </a:p>
          <a:p>
            <a:pPr algn="r">
              <a:buNone/>
            </a:pPr>
            <a:r>
              <a:rPr lang="ru-RU" sz="1800" dirty="0" smtClean="0">
                <a:cs typeface="Times New Roman" pitchFamily="18" charset="0"/>
              </a:rPr>
              <a:t>Группа БУ-21</a:t>
            </a:r>
          </a:p>
          <a:p>
            <a:pPr algn="r">
              <a:buNone/>
            </a:pPr>
            <a:r>
              <a:rPr lang="ru-RU" sz="1800" dirty="0" smtClean="0">
                <a:cs typeface="Times New Roman" pitchFamily="18" charset="0"/>
              </a:rPr>
              <a:t>Научный руководитель: Бойчук</a:t>
            </a:r>
          </a:p>
          <a:p>
            <a:pPr algn="r">
              <a:buNone/>
            </a:pPr>
            <a:r>
              <a:rPr lang="ru-RU" sz="1800" dirty="0" smtClean="0">
                <a:cs typeface="Times New Roman" pitchFamily="18" charset="0"/>
              </a:rPr>
              <a:t>Людмила Ивановна, преподаватель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01867"/>
            <a:ext cx="1440160" cy="14709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5"/>
            <a:ext cx="3883025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У4\Desktop\Вторая   Арсеньев папка\районы изучения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16" y="0"/>
            <a:ext cx="91237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У4\Desktop\Вторая   Арсеньев папка\могила Арсенье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4544" y="0"/>
            <a:ext cx="7848871" cy="724542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67" y="13522"/>
            <a:ext cx="3419533" cy="370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У4\Desktop\Вторая   Арсеньев папка\писатель Арсень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90"/>
          <a:stretch/>
        </p:blipFill>
        <p:spPr bwMode="auto">
          <a:xfrm>
            <a:off x="0" y="0"/>
            <a:ext cx="91534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04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720079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37219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ПУ4\Desktop\Вторая   Арсеньев папка\годы жизни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340768"/>
            <a:ext cx="7488832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374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b="1" dirty="0" smtClean="0">
                <a:cs typeface="Times New Roman" panose="02020603050405020304" pitchFamily="18" charset="0"/>
              </a:rPr>
              <a:t>Контактные данные</a:t>
            </a:r>
            <a:endParaRPr lang="ru-RU" sz="3600" b="1" dirty="0"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Покрова Алиса </a:t>
            </a:r>
          </a:p>
          <a:p>
            <a:pPr>
              <a:lnSpc>
                <a:spcPct val="107000"/>
              </a:lnSpc>
            </a:pPr>
            <a:r>
              <a:rPr lang="ru-RU" sz="2400" dirty="0" smtClean="0">
                <a:ea typeface="Times New Roman"/>
                <a:cs typeface="Times New Roman" panose="02020603050405020304" pitchFamily="18" charset="0"/>
              </a:rPr>
              <a:t>Моб</a:t>
            </a:r>
            <a:r>
              <a:rPr lang="ru-RU" sz="2400" dirty="0">
                <a:ea typeface="Times New Roman"/>
                <a:cs typeface="Times New Roman" panose="02020603050405020304" pitchFamily="18" charset="0"/>
              </a:rPr>
              <a:t>. телефон: +</a:t>
            </a:r>
            <a:r>
              <a:rPr lang="ru-RU" sz="2400" b="1" dirty="0">
                <a:solidFill>
                  <a:srgbClr val="444444"/>
                </a:solidFill>
                <a:ea typeface="Times New Roman"/>
                <a:cs typeface="Times New Roman" panose="02020603050405020304" pitchFamily="18" charset="0"/>
              </a:rPr>
              <a:t>79635631384</a:t>
            </a:r>
            <a:endParaRPr lang="ru-RU" sz="2400" dirty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err="1" smtClean="0">
                <a:ea typeface="Times New Roman"/>
                <a:cs typeface="Times New Roman" panose="02020603050405020304" pitchFamily="18" charset="0"/>
              </a:rPr>
              <a:t>Email</a:t>
            </a:r>
            <a:r>
              <a:rPr lang="ru-RU" sz="2400" dirty="0">
                <a:ea typeface="Times New Roman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rgbClr val="666666"/>
                </a:solidFill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291BE"/>
                </a:solidFill>
                <a:ea typeface="Times New Roman"/>
                <a:cs typeface="Times New Roman" panose="02020603050405020304" pitchFamily="18" charset="0"/>
                <a:hlinkClick r:id="rId3" tooltip="mm@pocrova.ru"/>
              </a:rPr>
              <a:t>mm@pocrova.ru</a:t>
            </a:r>
            <a:endParaRPr lang="ru-RU" sz="2400" dirty="0"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52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  <a:cs typeface="Times New Roman" pitchFamily="18" charset="0"/>
              </a:rPr>
              <a:t>Цель проекта:</a:t>
            </a:r>
            <a:br>
              <a:rPr lang="ru-RU" sz="3600" b="1" dirty="0" smtClean="0">
                <a:latin typeface="+mn-lt"/>
                <a:cs typeface="Times New Roman" pitchFamily="18" charset="0"/>
              </a:rPr>
            </a:br>
            <a:r>
              <a:rPr lang="ru-RU" sz="3100" dirty="0" smtClean="0">
                <a:latin typeface="+mn-lt"/>
                <a:cs typeface="Times New Roman" pitchFamily="18" charset="0"/>
              </a:rPr>
              <a:t>Оценить </a:t>
            </a:r>
            <a:r>
              <a:rPr lang="ru-RU" sz="3100" dirty="0">
                <a:latin typeface="+mn-lt"/>
                <a:cs typeface="Times New Roman" pitchFamily="18" charset="0"/>
              </a:rPr>
              <a:t>вклад Владимира </a:t>
            </a:r>
            <a:r>
              <a:rPr lang="ru-RU" sz="3100" dirty="0" err="1">
                <a:latin typeface="+mn-lt"/>
                <a:cs typeface="Times New Roman" pitchFamily="18" charset="0"/>
              </a:rPr>
              <a:t>Клавдиевича</a:t>
            </a:r>
            <a:r>
              <a:rPr lang="ru-RU" sz="3100" dirty="0">
                <a:latin typeface="+mn-lt"/>
                <a:cs typeface="Times New Roman" pitchFamily="18" charset="0"/>
              </a:rPr>
              <a:t> Арсеньева в освоение и развитие Приамурского края</a:t>
            </a:r>
            <a:br>
              <a:rPr lang="ru-RU" sz="3100" dirty="0">
                <a:latin typeface="+mn-lt"/>
                <a:cs typeface="Times New Roman" pitchFamily="18" charset="0"/>
              </a:rPr>
            </a:br>
            <a:endParaRPr lang="ru-RU" sz="3100" b="1" dirty="0"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prstClr val="black"/>
                </a:solidFill>
                <a:ea typeface="+mj-ea"/>
                <a:cs typeface="Times New Roman" pitchFamily="18" charset="0"/>
              </a:rPr>
              <a:t>Задачи </a:t>
            </a:r>
            <a:r>
              <a:rPr lang="ru-RU" b="1" dirty="0">
                <a:solidFill>
                  <a:prstClr val="black"/>
                </a:solidFill>
                <a:ea typeface="+mj-ea"/>
                <a:cs typeface="Times New Roman" pitchFamily="18" charset="0"/>
              </a:rPr>
              <a:t>проекта</a:t>
            </a:r>
            <a:r>
              <a:rPr lang="ru-RU" b="1" dirty="0" smtClean="0">
                <a:solidFill>
                  <a:prstClr val="black"/>
                </a:solidFill>
                <a:ea typeface="+mj-ea"/>
                <a:cs typeface="Times New Roman" pitchFamily="18" charset="0"/>
              </a:rPr>
              <a:t>:</a:t>
            </a:r>
          </a:p>
          <a:p>
            <a:pPr lvl="0" algn="ctr">
              <a:buNone/>
            </a:pPr>
            <a:r>
              <a:rPr lang="ru-RU" sz="3000" dirty="0">
                <a:solidFill>
                  <a:prstClr val="black"/>
                </a:solidFill>
                <a:cs typeface="Times New Roman" pitchFamily="18" charset="0"/>
              </a:rPr>
              <a:t>- изучить литературу о жизни и деятельности</a:t>
            </a:r>
          </a:p>
          <a:p>
            <a:pPr lvl="0" algn="ctr">
              <a:buNone/>
            </a:pPr>
            <a:r>
              <a:rPr lang="ru-RU" sz="3000" dirty="0">
                <a:solidFill>
                  <a:prstClr val="black"/>
                </a:solidFill>
                <a:cs typeface="Times New Roman" pitchFamily="18" charset="0"/>
              </a:rPr>
              <a:t>   В.К. Арсеньева,</a:t>
            </a:r>
          </a:p>
          <a:p>
            <a:pPr lvl="0" algn="ctr">
              <a:buNone/>
            </a:pPr>
            <a:r>
              <a:rPr lang="ru-RU" sz="3000" dirty="0">
                <a:solidFill>
                  <a:prstClr val="black"/>
                </a:solidFill>
                <a:cs typeface="Times New Roman" pitchFamily="18" charset="0"/>
              </a:rPr>
              <a:t> - выявить основные этапы жизненного пути</a:t>
            </a:r>
          </a:p>
          <a:p>
            <a:pPr lvl="0" algn="ctr">
              <a:buNone/>
            </a:pPr>
            <a:r>
              <a:rPr lang="ru-RU" sz="3000" dirty="0">
                <a:solidFill>
                  <a:prstClr val="black"/>
                </a:solidFill>
                <a:cs typeface="Times New Roman" pitchFamily="18" charset="0"/>
              </a:rPr>
              <a:t>   В.К. Арсеньева,</a:t>
            </a:r>
          </a:p>
          <a:p>
            <a:pPr lvl="0" algn="ctr">
              <a:buNone/>
            </a:pPr>
            <a:r>
              <a:rPr lang="ru-RU" sz="3000" dirty="0">
                <a:solidFill>
                  <a:prstClr val="black"/>
                </a:solidFill>
                <a:cs typeface="Times New Roman" pitchFamily="18" charset="0"/>
              </a:rPr>
              <a:t> -  определить значение деятельности В.К. Арсеньева как учёного и писателя.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У4\Desktop\Вторая   Арсеньев папка\Жизнь в Петерсбург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14" y="22200"/>
            <a:ext cx="9142858" cy="6857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У4\Desktop\Вторая   Арсеньев папка\юность Арсенье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02" y="0"/>
            <a:ext cx="89921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У4\Desktop\Вторая   Арсеньев папка\Арсеньев в молодост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У4\Desktop\Вторая   Арсеньев папка\во владивосток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У4\Desktop\Вторая   Арсеньев папка\вторая жена Арсенье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У4\Desktop\Вторая   Арсеньев папка\дом Арсеньев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584176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Начало экспедиций  В.К. Арсеньева по изучению природы Дальнего Востока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1902 год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ПУ4\Desktop\Арсеньев\экспедиции Арсенье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44824"/>
            <a:ext cx="5292080" cy="386734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40968"/>
            <a:ext cx="2854003" cy="32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96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                 </vt:lpstr>
      <vt:lpstr>Цель проекта: Оценить вклад Владимира Клавдиевича Арсеньева в освоение и развитие Приамурского края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Начало экспедиций  В.К. Арсеньева по изучению природы Дальнего Востока 1902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 </vt:lpstr>
      <vt:lpstr>Контактные данные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Краевое  государственное бюджетное             профессиональное образовательное                             учреждение</dc:title>
  <dc:creator>ПУ4</dc:creator>
  <cp:lastModifiedBy>Анна</cp:lastModifiedBy>
  <cp:revision>35</cp:revision>
  <dcterms:created xsi:type="dcterms:W3CDTF">2023-12-23T14:07:59Z</dcterms:created>
  <dcterms:modified xsi:type="dcterms:W3CDTF">2023-12-25T23:34:28Z</dcterms:modified>
</cp:coreProperties>
</file>