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DEEA"/>
    <a:srgbClr val="FFFFFF"/>
    <a:srgbClr val="385592"/>
    <a:srgbClr val="9F9289"/>
    <a:srgbClr val="E2DEDB"/>
    <a:srgbClr val="F1F1F1"/>
    <a:srgbClr val="003374"/>
    <a:srgbClr val="3A5896"/>
    <a:srgbClr val="173A8D"/>
    <a:srgbClr val="1D3C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81" d="100"/>
          <a:sy n="81" d="100"/>
        </p:scale>
        <p:origin x="-1626" y="-3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0.xml"/><Relationship Id="rId3" Type="http://schemas.openxmlformats.org/officeDocument/2006/relationships/slide" Target="../slides/slide4.xml"/><Relationship Id="rId7" Type="http://schemas.openxmlformats.org/officeDocument/2006/relationships/slide" Target="../slides/slide5.xml"/><Relationship Id="rId2" Type="http://schemas.openxmlformats.org/officeDocument/2006/relationships/slide" Target="../slides/slide7.xml"/><Relationship Id="rId1" Type="http://schemas.openxmlformats.org/officeDocument/2006/relationships/slide" Target="../slides/slide3.xml"/><Relationship Id="rId6" Type="http://schemas.openxmlformats.org/officeDocument/2006/relationships/slide" Target="../slides/slide6.xml"/><Relationship Id="rId5" Type="http://schemas.openxmlformats.org/officeDocument/2006/relationships/slide" Target="../slides/slide9.xml"/><Relationship Id="rId4" Type="http://schemas.openxmlformats.org/officeDocument/2006/relationships/slide" Target="../slides/slide8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6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8.xml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54B494-4B39-4AB7-AD6F-5F0D416DF5F1}" type="doc">
      <dgm:prSet loTypeId="urn:microsoft.com/office/officeart/2005/8/layout/cycle6" loCatId="relationship" qsTypeId="urn:microsoft.com/office/officeart/2005/8/quickstyle/simple3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C95F8876-92AA-4A4B-BE07-E27938639CC0}">
      <dgm:prSet phldrT="[Текст]" custT="1"/>
      <dgm:spPr/>
      <dgm:t>
        <a:bodyPr/>
        <a:lstStyle/>
        <a:p>
          <a:r>
            <a:rPr lang="ru-RU" sz="1400" dirty="0" smtClean="0"/>
            <a:t>Цели и задачи </a:t>
          </a:r>
          <a:r>
            <a:rPr lang="ru-RU" sz="1400" dirty="0" smtClean="0">
              <a:hlinkClick xmlns:r="http://schemas.openxmlformats.org/officeDocument/2006/relationships" r:id="rId1" action="ppaction://hlinksldjump"/>
            </a:rPr>
            <a:t>Слайд 3</a:t>
          </a:r>
          <a:r>
            <a:rPr lang="ru-RU" sz="1400" dirty="0" smtClean="0"/>
            <a:t> </a:t>
          </a:r>
          <a:endParaRPr lang="ru-RU" sz="1400" dirty="0"/>
        </a:p>
      </dgm:t>
    </dgm:pt>
    <dgm:pt modelId="{9CE5256D-96A2-489B-9B67-32AE5591DB79}" type="parTrans" cxnId="{CFF232C6-2D57-409A-B26C-4030D9E664C4}">
      <dgm:prSet/>
      <dgm:spPr/>
      <dgm:t>
        <a:bodyPr/>
        <a:lstStyle/>
        <a:p>
          <a:endParaRPr lang="ru-RU"/>
        </a:p>
      </dgm:t>
    </dgm:pt>
    <dgm:pt modelId="{7B4336C7-7C2C-49A2-83BD-1A8DC00267DD}" type="sibTrans" cxnId="{CFF232C6-2D57-409A-B26C-4030D9E664C4}">
      <dgm:prSet/>
      <dgm:spPr/>
      <dgm:t>
        <a:bodyPr/>
        <a:lstStyle/>
        <a:p>
          <a:endParaRPr lang="ru-RU"/>
        </a:p>
      </dgm:t>
    </dgm:pt>
    <dgm:pt modelId="{B49B6365-FB17-4885-BB32-3DD4E48639C1}">
      <dgm:prSet custT="1"/>
      <dgm:spPr/>
      <dgm:t>
        <a:bodyPr/>
        <a:lstStyle/>
        <a:p>
          <a:r>
            <a:rPr lang="ru-RU" sz="1100" dirty="0" smtClean="0"/>
            <a:t>Космические лучи</a:t>
          </a:r>
        </a:p>
        <a:p>
          <a:r>
            <a:rPr lang="ru-RU" sz="1100" dirty="0" smtClean="0">
              <a:hlinkClick xmlns:r="http://schemas.openxmlformats.org/officeDocument/2006/relationships" r:id="rId2" action="ppaction://hlinksldjump"/>
            </a:rPr>
            <a:t>Слайд 7</a:t>
          </a:r>
          <a:endParaRPr lang="ru-RU" sz="1100" dirty="0" smtClean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B4F8FCE3-BD32-48A8-96C7-2CFE1251ABB1}" type="parTrans" cxnId="{D99A723C-A345-47C4-A7A9-8554D5DABAF7}">
      <dgm:prSet/>
      <dgm:spPr/>
      <dgm:t>
        <a:bodyPr/>
        <a:lstStyle/>
        <a:p>
          <a:endParaRPr lang="ru-RU"/>
        </a:p>
      </dgm:t>
    </dgm:pt>
    <dgm:pt modelId="{07192C45-C595-4D00-B1DA-C19D5BA218A1}" type="sibTrans" cxnId="{D99A723C-A345-47C4-A7A9-8554D5DABAF7}">
      <dgm:prSet/>
      <dgm:spPr/>
      <dgm:t>
        <a:bodyPr/>
        <a:lstStyle/>
        <a:p>
          <a:endParaRPr lang="ru-RU"/>
        </a:p>
      </dgm:t>
    </dgm:pt>
    <dgm:pt modelId="{B644EFE4-7C77-4781-8DE0-11CFDE7FBB4B}">
      <dgm:prSet custT="1"/>
      <dgm:spPr/>
      <dgm:t>
        <a:bodyPr/>
        <a:lstStyle/>
        <a:p>
          <a:r>
            <a:rPr lang="ru-RU" sz="1200" dirty="0" smtClean="0"/>
            <a:t>Актуальность </a:t>
          </a:r>
        </a:p>
        <a:p>
          <a:r>
            <a:rPr lang="ru-RU" sz="1200" dirty="0" smtClean="0">
              <a:hlinkClick xmlns:r="http://schemas.openxmlformats.org/officeDocument/2006/relationships" r:id="rId3" action="ppaction://hlinksldjump"/>
            </a:rPr>
            <a:t>Слайд 4</a:t>
          </a:r>
          <a:endParaRPr lang="ru-RU" sz="1200" dirty="0"/>
        </a:p>
      </dgm:t>
    </dgm:pt>
    <dgm:pt modelId="{59D2ED35-DE40-4FBA-8A92-04E4105A7692}" type="parTrans" cxnId="{3E454561-45BA-4B54-9F4B-51F4984EE20D}">
      <dgm:prSet/>
      <dgm:spPr/>
      <dgm:t>
        <a:bodyPr/>
        <a:lstStyle/>
        <a:p>
          <a:endParaRPr lang="ru-RU"/>
        </a:p>
      </dgm:t>
    </dgm:pt>
    <dgm:pt modelId="{847D6972-1D76-4686-A80F-C554A5731ECD}" type="sibTrans" cxnId="{3E454561-45BA-4B54-9F4B-51F4984EE20D}">
      <dgm:prSet/>
      <dgm:spPr/>
      <dgm:t>
        <a:bodyPr/>
        <a:lstStyle/>
        <a:p>
          <a:endParaRPr lang="ru-RU"/>
        </a:p>
      </dgm:t>
    </dgm:pt>
    <dgm:pt modelId="{EFEBCCAF-A23F-4F4E-B445-C52FE71F0028}">
      <dgm:prSet custT="1"/>
      <dgm:spPr/>
      <dgm:t>
        <a:bodyPr/>
        <a:lstStyle/>
        <a:p>
          <a:r>
            <a:rPr lang="ru-RU" sz="1100" dirty="0" smtClean="0"/>
            <a:t>Космический мусор </a:t>
          </a:r>
        </a:p>
        <a:p>
          <a:r>
            <a:rPr lang="ru-RU" sz="1100" dirty="0" smtClean="0">
              <a:hlinkClick xmlns:r="http://schemas.openxmlformats.org/officeDocument/2006/relationships" r:id="rId4" action="ppaction://hlinksldjump"/>
            </a:rPr>
            <a:t>Слайд 8</a:t>
          </a:r>
          <a:endParaRPr lang="ru-RU" sz="1100" dirty="0"/>
        </a:p>
      </dgm:t>
    </dgm:pt>
    <dgm:pt modelId="{F49DBABD-0E2B-4686-96E4-786A6BD13DEB}" type="parTrans" cxnId="{ECF1BFC9-37D8-49F7-A430-91B681A1ADD9}">
      <dgm:prSet/>
      <dgm:spPr/>
      <dgm:t>
        <a:bodyPr/>
        <a:lstStyle/>
        <a:p>
          <a:endParaRPr lang="ru-RU"/>
        </a:p>
      </dgm:t>
    </dgm:pt>
    <dgm:pt modelId="{EED7DB4E-6E48-4D92-9805-57C7D1490ECA}" type="sibTrans" cxnId="{ECF1BFC9-37D8-49F7-A430-91B681A1ADD9}">
      <dgm:prSet/>
      <dgm:spPr/>
      <dgm:t>
        <a:bodyPr/>
        <a:lstStyle/>
        <a:p>
          <a:endParaRPr lang="ru-RU"/>
        </a:p>
      </dgm:t>
    </dgm:pt>
    <dgm:pt modelId="{DA000C75-4792-4701-98F5-A98A37E3A712}">
      <dgm:prSet custT="1"/>
      <dgm:spPr/>
      <dgm:t>
        <a:bodyPr/>
        <a:lstStyle/>
        <a:p>
          <a:r>
            <a:rPr lang="ru-RU" sz="1100" dirty="0" smtClean="0"/>
            <a:t>Влияния гравитации на космонавтов </a:t>
          </a:r>
        </a:p>
        <a:p>
          <a:r>
            <a:rPr lang="ru-RU" sz="1100" dirty="0" smtClean="0">
              <a:hlinkClick xmlns:r="http://schemas.openxmlformats.org/officeDocument/2006/relationships" r:id="rId5" action="ppaction://hlinksldjump"/>
            </a:rPr>
            <a:t>Слайд 9</a:t>
          </a:r>
          <a:r>
            <a:rPr lang="ru-RU" sz="1100" dirty="0" smtClean="0"/>
            <a:t> </a:t>
          </a:r>
          <a:endParaRPr lang="ru-RU" sz="1100" dirty="0"/>
        </a:p>
      </dgm:t>
    </dgm:pt>
    <dgm:pt modelId="{95A84CEF-B3CE-4026-8B61-59A01B623E2D}" type="parTrans" cxnId="{BB485373-F2C8-43E3-8BA5-956A8DB0788B}">
      <dgm:prSet/>
      <dgm:spPr/>
      <dgm:t>
        <a:bodyPr/>
        <a:lstStyle/>
        <a:p>
          <a:endParaRPr lang="ru-RU"/>
        </a:p>
      </dgm:t>
    </dgm:pt>
    <dgm:pt modelId="{5F3CA565-470F-4D30-8B37-052BD980C76D}" type="sibTrans" cxnId="{BB485373-F2C8-43E3-8BA5-956A8DB0788B}">
      <dgm:prSet/>
      <dgm:spPr/>
      <dgm:t>
        <a:bodyPr/>
        <a:lstStyle/>
        <a:p>
          <a:endParaRPr lang="ru-RU"/>
        </a:p>
      </dgm:t>
    </dgm:pt>
    <dgm:pt modelId="{7AA52F29-50D7-4850-8B70-E37900E1E03F}">
      <dgm:prSet custT="1"/>
      <dgm:spPr>
        <a:ln>
          <a:solidFill>
            <a:schemeClr val="accent1"/>
          </a:solidFill>
        </a:ln>
      </dgm:spPr>
      <dgm:t>
        <a:bodyPr/>
        <a:lstStyle/>
        <a:p>
          <a:r>
            <a:rPr lang="ru-RU" sz="1200" dirty="0" smtClean="0"/>
            <a:t>Астероид</a:t>
          </a:r>
        </a:p>
        <a:p>
          <a:r>
            <a:rPr lang="ru-RU" sz="1200" dirty="0" smtClean="0">
              <a:solidFill>
                <a:schemeClr val="accent1"/>
              </a:solidFill>
              <a:hlinkClick xmlns:r="http://schemas.openxmlformats.org/officeDocument/2006/relationships" r:id="rId6" action="ppaction://hlinksldjump"/>
            </a:rPr>
            <a:t>Слайд 6</a:t>
          </a:r>
          <a:endParaRPr lang="ru-RU" sz="1200" dirty="0" smtClean="0">
            <a:solidFill>
              <a:schemeClr val="accent1"/>
            </a:solidFill>
          </a:endParaRPr>
        </a:p>
      </dgm:t>
    </dgm:pt>
    <dgm:pt modelId="{4298C0FD-C014-4173-B48E-96A4F5D5F068}" type="parTrans" cxnId="{DDF19EBE-0515-406E-9360-EB4E7CDEC2D5}">
      <dgm:prSet/>
      <dgm:spPr/>
      <dgm:t>
        <a:bodyPr/>
        <a:lstStyle/>
        <a:p>
          <a:endParaRPr lang="ru-RU"/>
        </a:p>
      </dgm:t>
    </dgm:pt>
    <dgm:pt modelId="{1F235CE0-9215-4358-8572-F9A696816D70}" type="sibTrans" cxnId="{DDF19EBE-0515-406E-9360-EB4E7CDEC2D5}">
      <dgm:prSet/>
      <dgm:spPr/>
      <dgm:t>
        <a:bodyPr/>
        <a:lstStyle/>
        <a:p>
          <a:endParaRPr lang="ru-RU"/>
        </a:p>
      </dgm:t>
    </dgm:pt>
    <dgm:pt modelId="{A06D002C-AD19-4253-91C0-62B983D200A8}">
      <dgm:prSet custT="1"/>
      <dgm:spPr/>
      <dgm:t>
        <a:bodyPr/>
        <a:lstStyle/>
        <a:p>
          <a:r>
            <a:rPr lang="ru-RU" sz="1050" dirty="0"/>
            <a:t>Самые опасные факторы в космосе, которые могут навредить </a:t>
          </a:r>
          <a:r>
            <a:rPr lang="ru-RU" sz="1050" dirty="0" smtClean="0"/>
            <a:t>человеку</a:t>
          </a:r>
        </a:p>
        <a:p>
          <a:r>
            <a:rPr lang="ru-RU" sz="1400" dirty="0" smtClean="0">
              <a:hlinkClick xmlns:r="http://schemas.openxmlformats.org/officeDocument/2006/relationships" r:id="rId7" action="ppaction://hlinksldjump"/>
            </a:rPr>
            <a:t>Слайд 5</a:t>
          </a:r>
          <a:endParaRPr lang="ru-RU" sz="1400" dirty="0"/>
        </a:p>
      </dgm:t>
    </dgm:pt>
    <dgm:pt modelId="{1DB4E871-672A-4286-97A3-EA2B7153FA67}" type="parTrans" cxnId="{C9C44393-1A0A-4360-90C2-BDC41197AC01}">
      <dgm:prSet/>
      <dgm:spPr/>
      <dgm:t>
        <a:bodyPr/>
        <a:lstStyle/>
        <a:p>
          <a:endParaRPr lang="ru-RU"/>
        </a:p>
      </dgm:t>
    </dgm:pt>
    <dgm:pt modelId="{4BC52546-DA05-4FA5-9F85-297EFABCD4E7}" type="sibTrans" cxnId="{C9C44393-1A0A-4360-90C2-BDC41197AC01}">
      <dgm:prSet/>
      <dgm:spPr/>
      <dgm:t>
        <a:bodyPr/>
        <a:lstStyle/>
        <a:p>
          <a:endParaRPr lang="ru-RU"/>
        </a:p>
      </dgm:t>
    </dgm:pt>
    <dgm:pt modelId="{46F12D64-74E7-4ACA-B386-D6A5A232F234}">
      <dgm:prSet/>
      <dgm:spPr/>
      <dgm:t>
        <a:bodyPr/>
        <a:lstStyle/>
        <a:p>
          <a:r>
            <a:rPr lang="ru-RU" dirty="0" smtClean="0"/>
            <a:t>Психологические факторы во время длительных перелетов</a:t>
          </a:r>
        </a:p>
        <a:p>
          <a:r>
            <a:rPr lang="ru-RU" dirty="0" smtClean="0">
              <a:hlinkClick xmlns:r="http://schemas.openxmlformats.org/officeDocument/2006/relationships" r:id="rId8" action="ppaction://hlinksldjump"/>
            </a:rPr>
            <a:t>Слайд 10</a:t>
          </a:r>
          <a:r>
            <a:rPr lang="ru-RU" dirty="0" smtClean="0"/>
            <a:t>  </a:t>
          </a:r>
          <a:endParaRPr lang="ru-RU" dirty="0"/>
        </a:p>
      </dgm:t>
    </dgm:pt>
    <dgm:pt modelId="{08589D61-6F05-48AD-A9DF-EEE40CA64DCA}" type="parTrans" cxnId="{A04EA14D-F352-4898-BFEF-F06DC61CF0B1}">
      <dgm:prSet/>
      <dgm:spPr/>
      <dgm:t>
        <a:bodyPr/>
        <a:lstStyle/>
        <a:p>
          <a:endParaRPr lang="ru-RU"/>
        </a:p>
      </dgm:t>
    </dgm:pt>
    <dgm:pt modelId="{CC1BE5CB-D44D-4994-96B8-28FACCBABA5A}" type="sibTrans" cxnId="{A04EA14D-F352-4898-BFEF-F06DC61CF0B1}">
      <dgm:prSet/>
      <dgm:spPr/>
      <dgm:t>
        <a:bodyPr/>
        <a:lstStyle/>
        <a:p>
          <a:endParaRPr lang="ru-RU"/>
        </a:p>
      </dgm:t>
    </dgm:pt>
    <dgm:pt modelId="{86FFD99D-5A65-4FC9-A158-A51F986CDF0E}" type="pres">
      <dgm:prSet presAssocID="{D754B494-4B39-4AB7-AD6F-5F0D416DF5F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3471EE-2F4A-4EC7-9A87-D9146066E176}" type="pres">
      <dgm:prSet presAssocID="{C95F8876-92AA-4A4B-BE07-E27938639CC0}" presName="node" presStyleLbl="node1" presStyleIdx="0" presStyleCnt="8" custScaleX="117234" custScaleY="108798" custRadScaleRad="96431" custRadScaleInc="-78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91812C-8BE5-4B86-81CD-A8B96865FF11}" type="pres">
      <dgm:prSet presAssocID="{C95F8876-92AA-4A4B-BE07-E27938639CC0}" presName="spNode" presStyleCnt="0"/>
      <dgm:spPr/>
      <dgm:t>
        <a:bodyPr/>
        <a:lstStyle/>
        <a:p>
          <a:endParaRPr lang="ru-RU"/>
        </a:p>
      </dgm:t>
    </dgm:pt>
    <dgm:pt modelId="{26BDB41A-478F-4210-B7F5-4D86AA9D088A}" type="pres">
      <dgm:prSet presAssocID="{7B4336C7-7C2C-49A2-83BD-1A8DC00267DD}" presName="sibTrans" presStyleLbl="sibTrans1D1" presStyleIdx="0" presStyleCnt="8"/>
      <dgm:spPr/>
      <dgm:t>
        <a:bodyPr/>
        <a:lstStyle/>
        <a:p>
          <a:endParaRPr lang="ru-RU"/>
        </a:p>
      </dgm:t>
    </dgm:pt>
    <dgm:pt modelId="{098C961A-0782-4FD3-824B-51139B209455}" type="pres">
      <dgm:prSet presAssocID="{B644EFE4-7C77-4781-8DE0-11CFDE7FBB4B}" presName="node" presStyleLbl="node1" presStyleIdx="1" presStyleCnt="8" custScaleX="118084" custScaleY="120459" custRadScaleRad="94571" custRadScaleInc="9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336DC0-EF87-4CC5-8CED-D5429B801CAD}" type="pres">
      <dgm:prSet presAssocID="{B644EFE4-7C77-4781-8DE0-11CFDE7FBB4B}" presName="spNode" presStyleCnt="0"/>
      <dgm:spPr/>
      <dgm:t>
        <a:bodyPr/>
        <a:lstStyle/>
        <a:p>
          <a:endParaRPr lang="ru-RU"/>
        </a:p>
      </dgm:t>
    </dgm:pt>
    <dgm:pt modelId="{2F268719-2F23-4F39-84EF-41C0B4E1B390}" type="pres">
      <dgm:prSet presAssocID="{847D6972-1D76-4686-A80F-C554A5731ECD}" presName="sibTrans" presStyleLbl="sibTrans1D1" presStyleIdx="1" presStyleCnt="8"/>
      <dgm:spPr/>
      <dgm:t>
        <a:bodyPr/>
        <a:lstStyle/>
        <a:p>
          <a:endParaRPr lang="ru-RU"/>
        </a:p>
      </dgm:t>
    </dgm:pt>
    <dgm:pt modelId="{C59895E5-366C-49AB-8D2C-DAF4F57E8EA9}" type="pres">
      <dgm:prSet presAssocID="{A06D002C-AD19-4253-91C0-62B983D200A8}" presName="node" presStyleLbl="node1" presStyleIdx="2" presStyleCnt="8" custScaleX="221820" custScaleY="150203" custRadScaleRad="90795" custRadScaleInc="-405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990CB-4A3F-491B-92C3-086887AA462B}" type="pres">
      <dgm:prSet presAssocID="{A06D002C-AD19-4253-91C0-62B983D200A8}" presName="spNode" presStyleCnt="0"/>
      <dgm:spPr/>
      <dgm:t>
        <a:bodyPr/>
        <a:lstStyle/>
        <a:p>
          <a:endParaRPr lang="ru-RU"/>
        </a:p>
      </dgm:t>
    </dgm:pt>
    <dgm:pt modelId="{770B67D5-02E5-42A1-A9A9-D71AA61FD41E}" type="pres">
      <dgm:prSet presAssocID="{4BC52546-DA05-4FA5-9F85-297EFABCD4E7}" presName="sibTrans" presStyleLbl="sibTrans1D1" presStyleIdx="2" presStyleCnt="8"/>
      <dgm:spPr/>
      <dgm:t>
        <a:bodyPr/>
        <a:lstStyle/>
        <a:p>
          <a:endParaRPr lang="ru-RU"/>
        </a:p>
      </dgm:t>
    </dgm:pt>
    <dgm:pt modelId="{227A8366-E668-4C58-B774-F3E3995A2677}" type="pres">
      <dgm:prSet presAssocID="{7AA52F29-50D7-4850-8B70-E37900E1E03F}" presName="node" presStyleLbl="node1" presStyleIdx="3" presStyleCnt="8" custScaleX="144795" custScaleY="84199" custRadScaleRad="90896" custRadScaleInc="-604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1C382E-E9F7-4E71-AFBB-6E8A107E3315}" type="pres">
      <dgm:prSet presAssocID="{7AA52F29-50D7-4850-8B70-E37900E1E03F}" presName="spNode" presStyleCnt="0"/>
      <dgm:spPr/>
      <dgm:t>
        <a:bodyPr/>
        <a:lstStyle/>
        <a:p>
          <a:endParaRPr lang="ru-RU"/>
        </a:p>
      </dgm:t>
    </dgm:pt>
    <dgm:pt modelId="{9B06ACE6-4631-463A-BEC2-17DF6EED971A}" type="pres">
      <dgm:prSet presAssocID="{1F235CE0-9215-4358-8572-F9A696816D70}" presName="sibTrans" presStyleLbl="sibTrans1D1" presStyleIdx="3" presStyleCnt="8"/>
      <dgm:spPr/>
      <dgm:t>
        <a:bodyPr/>
        <a:lstStyle/>
        <a:p>
          <a:endParaRPr lang="ru-RU"/>
        </a:p>
      </dgm:t>
    </dgm:pt>
    <dgm:pt modelId="{74AEC7E6-9BE3-4A60-A02F-B8643A4B1A5E}" type="pres">
      <dgm:prSet presAssocID="{B49B6365-FB17-4885-BB32-3DD4E48639C1}" presName="node" presStyleLbl="node1" presStyleIdx="4" presStyleCnt="8" custScaleX="148883" custScaleY="90608" custRadScaleRad="93896" custRadScaleInc="-41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700490-4D2D-4827-B346-CED651EB8502}" type="pres">
      <dgm:prSet presAssocID="{B49B6365-FB17-4885-BB32-3DD4E48639C1}" presName="spNode" presStyleCnt="0"/>
      <dgm:spPr/>
      <dgm:t>
        <a:bodyPr/>
        <a:lstStyle/>
        <a:p>
          <a:endParaRPr lang="ru-RU"/>
        </a:p>
      </dgm:t>
    </dgm:pt>
    <dgm:pt modelId="{7D7AC391-1732-4107-9498-2439313A8122}" type="pres">
      <dgm:prSet presAssocID="{07192C45-C595-4D00-B1DA-C19D5BA218A1}" presName="sibTrans" presStyleLbl="sibTrans1D1" presStyleIdx="4" presStyleCnt="8"/>
      <dgm:spPr/>
      <dgm:t>
        <a:bodyPr/>
        <a:lstStyle/>
        <a:p>
          <a:endParaRPr lang="ru-RU"/>
        </a:p>
      </dgm:t>
    </dgm:pt>
    <dgm:pt modelId="{BFDCE9CD-806A-44A6-940B-BD8D6E022F06}" type="pres">
      <dgm:prSet presAssocID="{EFEBCCAF-A23F-4F4E-B445-C52FE71F0028}" presName="node" presStyleLbl="node1" presStyleIdx="5" presStyleCnt="8" custScaleX="148175" custRadScaleRad="98628" custRadScaleInc="452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C83D74-1B54-4EE6-9D0C-EE168549207E}" type="pres">
      <dgm:prSet presAssocID="{EFEBCCAF-A23F-4F4E-B445-C52FE71F0028}" presName="spNode" presStyleCnt="0"/>
      <dgm:spPr/>
      <dgm:t>
        <a:bodyPr/>
        <a:lstStyle/>
        <a:p>
          <a:endParaRPr lang="ru-RU"/>
        </a:p>
      </dgm:t>
    </dgm:pt>
    <dgm:pt modelId="{9D68A499-E27F-4360-8EA8-B9AB0900D417}" type="pres">
      <dgm:prSet presAssocID="{EED7DB4E-6E48-4D92-9805-57C7D1490ECA}" presName="sibTrans" presStyleLbl="sibTrans1D1" presStyleIdx="5" presStyleCnt="8"/>
      <dgm:spPr/>
      <dgm:t>
        <a:bodyPr/>
        <a:lstStyle/>
        <a:p>
          <a:endParaRPr lang="ru-RU"/>
        </a:p>
      </dgm:t>
    </dgm:pt>
    <dgm:pt modelId="{C9A5643C-B102-4B9E-962F-8A6C876BA076}" type="pres">
      <dgm:prSet presAssocID="{DA000C75-4792-4701-98F5-A98A37E3A712}" presName="node" presStyleLbl="node1" presStyleIdx="6" presStyleCnt="8" custScaleX="190498" custScaleY="143281" custRadScaleRad="99365" custRadScaleInc="-82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8A23EF-0B28-4C52-85D5-692F2F7DFDAE}" type="pres">
      <dgm:prSet presAssocID="{DA000C75-4792-4701-98F5-A98A37E3A712}" presName="spNode" presStyleCnt="0"/>
      <dgm:spPr/>
      <dgm:t>
        <a:bodyPr/>
        <a:lstStyle/>
        <a:p>
          <a:endParaRPr lang="ru-RU"/>
        </a:p>
      </dgm:t>
    </dgm:pt>
    <dgm:pt modelId="{F371C0C0-04DE-467F-9C98-5E7F897059FE}" type="pres">
      <dgm:prSet presAssocID="{5F3CA565-470F-4D30-8B37-052BD980C76D}" presName="sibTrans" presStyleLbl="sibTrans1D1" presStyleIdx="6" presStyleCnt="8"/>
      <dgm:spPr/>
      <dgm:t>
        <a:bodyPr/>
        <a:lstStyle/>
        <a:p>
          <a:endParaRPr lang="ru-RU"/>
        </a:p>
      </dgm:t>
    </dgm:pt>
    <dgm:pt modelId="{C98028B5-2866-4F41-9D8A-A789D42E4705}" type="pres">
      <dgm:prSet presAssocID="{46F12D64-74E7-4ACA-B386-D6A5A232F234}" presName="node" presStyleLbl="node1" presStyleIdx="7" presStyleCnt="8" custScaleX="205598" custScaleY="137059" custRadScaleRad="102041" custRadScaleInc="-684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01CE70-BFB8-48ED-9DF5-E2B1AE3F899A}" type="pres">
      <dgm:prSet presAssocID="{46F12D64-74E7-4ACA-B386-D6A5A232F234}" presName="spNode" presStyleCnt="0"/>
      <dgm:spPr/>
      <dgm:t>
        <a:bodyPr/>
        <a:lstStyle/>
        <a:p>
          <a:endParaRPr lang="ru-RU"/>
        </a:p>
      </dgm:t>
    </dgm:pt>
    <dgm:pt modelId="{4C8EC413-2994-4673-A360-82F1D632BB51}" type="pres">
      <dgm:prSet presAssocID="{CC1BE5CB-D44D-4994-96B8-28FACCBABA5A}" presName="sibTrans" presStyleLbl="sibTrans1D1" presStyleIdx="7" presStyleCnt="8"/>
      <dgm:spPr/>
      <dgm:t>
        <a:bodyPr/>
        <a:lstStyle/>
        <a:p>
          <a:endParaRPr lang="ru-RU"/>
        </a:p>
      </dgm:t>
    </dgm:pt>
  </dgm:ptLst>
  <dgm:cxnLst>
    <dgm:cxn modelId="{C9C44393-1A0A-4360-90C2-BDC41197AC01}" srcId="{D754B494-4B39-4AB7-AD6F-5F0D416DF5F1}" destId="{A06D002C-AD19-4253-91C0-62B983D200A8}" srcOrd="2" destOrd="0" parTransId="{1DB4E871-672A-4286-97A3-EA2B7153FA67}" sibTransId="{4BC52546-DA05-4FA5-9F85-297EFABCD4E7}"/>
    <dgm:cxn modelId="{652E0AB5-60C3-459F-BA9C-B7EB766E30D0}" type="presOf" srcId="{B644EFE4-7C77-4781-8DE0-11CFDE7FBB4B}" destId="{098C961A-0782-4FD3-824B-51139B209455}" srcOrd="0" destOrd="0" presId="urn:microsoft.com/office/officeart/2005/8/layout/cycle6"/>
    <dgm:cxn modelId="{70B81E91-3C11-4668-B9DE-BB9E13EEB183}" type="presOf" srcId="{DA000C75-4792-4701-98F5-A98A37E3A712}" destId="{C9A5643C-B102-4B9E-962F-8A6C876BA076}" srcOrd="0" destOrd="0" presId="urn:microsoft.com/office/officeart/2005/8/layout/cycle6"/>
    <dgm:cxn modelId="{3E454561-45BA-4B54-9F4B-51F4984EE20D}" srcId="{D754B494-4B39-4AB7-AD6F-5F0D416DF5F1}" destId="{B644EFE4-7C77-4781-8DE0-11CFDE7FBB4B}" srcOrd="1" destOrd="0" parTransId="{59D2ED35-DE40-4FBA-8A92-04E4105A7692}" sibTransId="{847D6972-1D76-4686-A80F-C554A5731ECD}"/>
    <dgm:cxn modelId="{4B0D7DEE-1762-41C5-869B-061E2C374295}" type="presOf" srcId="{EFEBCCAF-A23F-4F4E-B445-C52FE71F0028}" destId="{BFDCE9CD-806A-44A6-940B-BD8D6E022F06}" srcOrd="0" destOrd="0" presId="urn:microsoft.com/office/officeart/2005/8/layout/cycle6"/>
    <dgm:cxn modelId="{3B1C07A2-868E-42C5-8551-B3C8FB5DA3F9}" type="presOf" srcId="{4BC52546-DA05-4FA5-9F85-297EFABCD4E7}" destId="{770B67D5-02E5-42A1-A9A9-D71AA61FD41E}" srcOrd="0" destOrd="0" presId="urn:microsoft.com/office/officeart/2005/8/layout/cycle6"/>
    <dgm:cxn modelId="{BB485373-F2C8-43E3-8BA5-956A8DB0788B}" srcId="{D754B494-4B39-4AB7-AD6F-5F0D416DF5F1}" destId="{DA000C75-4792-4701-98F5-A98A37E3A712}" srcOrd="6" destOrd="0" parTransId="{95A84CEF-B3CE-4026-8B61-59A01B623E2D}" sibTransId="{5F3CA565-470F-4D30-8B37-052BD980C76D}"/>
    <dgm:cxn modelId="{5A0A4ADD-D508-4A61-9447-6660BE5130EA}" type="presOf" srcId="{847D6972-1D76-4686-A80F-C554A5731ECD}" destId="{2F268719-2F23-4F39-84EF-41C0B4E1B390}" srcOrd="0" destOrd="0" presId="urn:microsoft.com/office/officeart/2005/8/layout/cycle6"/>
    <dgm:cxn modelId="{58B3C8E7-FD1B-4079-B661-8B4A3501A84A}" type="presOf" srcId="{A06D002C-AD19-4253-91C0-62B983D200A8}" destId="{C59895E5-366C-49AB-8D2C-DAF4F57E8EA9}" srcOrd="0" destOrd="0" presId="urn:microsoft.com/office/officeart/2005/8/layout/cycle6"/>
    <dgm:cxn modelId="{DEFAB7BB-2136-46CD-A021-D780CA5429CD}" type="presOf" srcId="{C95F8876-92AA-4A4B-BE07-E27938639CC0}" destId="{C73471EE-2F4A-4EC7-9A87-D9146066E176}" srcOrd="0" destOrd="0" presId="urn:microsoft.com/office/officeart/2005/8/layout/cycle6"/>
    <dgm:cxn modelId="{D99A723C-A345-47C4-A7A9-8554D5DABAF7}" srcId="{D754B494-4B39-4AB7-AD6F-5F0D416DF5F1}" destId="{B49B6365-FB17-4885-BB32-3DD4E48639C1}" srcOrd="4" destOrd="0" parTransId="{B4F8FCE3-BD32-48A8-96C7-2CFE1251ABB1}" sibTransId="{07192C45-C595-4D00-B1DA-C19D5BA218A1}"/>
    <dgm:cxn modelId="{03CBE6A2-EFFB-436F-8DFC-4ECBD1B6BD23}" type="presOf" srcId="{EED7DB4E-6E48-4D92-9805-57C7D1490ECA}" destId="{9D68A499-E27F-4360-8EA8-B9AB0900D417}" srcOrd="0" destOrd="0" presId="urn:microsoft.com/office/officeart/2005/8/layout/cycle6"/>
    <dgm:cxn modelId="{DDF19EBE-0515-406E-9360-EB4E7CDEC2D5}" srcId="{D754B494-4B39-4AB7-AD6F-5F0D416DF5F1}" destId="{7AA52F29-50D7-4850-8B70-E37900E1E03F}" srcOrd="3" destOrd="0" parTransId="{4298C0FD-C014-4173-B48E-96A4F5D5F068}" sibTransId="{1F235CE0-9215-4358-8572-F9A696816D70}"/>
    <dgm:cxn modelId="{2E778FC7-60E1-4E93-890A-59D999D75ED6}" type="presOf" srcId="{46F12D64-74E7-4ACA-B386-D6A5A232F234}" destId="{C98028B5-2866-4F41-9D8A-A789D42E4705}" srcOrd="0" destOrd="0" presId="urn:microsoft.com/office/officeart/2005/8/layout/cycle6"/>
    <dgm:cxn modelId="{79A88258-20BA-4B73-BCAC-77739D625A13}" type="presOf" srcId="{7B4336C7-7C2C-49A2-83BD-1A8DC00267DD}" destId="{26BDB41A-478F-4210-B7F5-4D86AA9D088A}" srcOrd="0" destOrd="0" presId="urn:microsoft.com/office/officeart/2005/8/layout/cycle6"/>
    <dgm:cxn modelId="{CFF232C6-2D57-409A-B26C-4030D9E664C4}" srcId="{D754B494-4B39-4AB7-AD6F-5F0D416DF5F1}" destId="{C95F8876-92AA-4A4B-BE07-E27938639CC0}" srcOrd="0" destOrd="0" parTransId="{9CE5256D-96A2-489B-9B67-32AE5591DB79}" sibTransId="{7B4336C7-7C2C-49A2-83BD-1A8DC00267DD}"/>
    <dgm:cxn modelId="{A04EA14D-F352-4898-BFEF-F06DC61CF0B1}" srcId="{D754B494-4B39-4AB7-AD6F-5F0D416DF5F1}" destId="{46F12D64-74E7-4ACA-B386-D6A5A232F234}" srcOrd="7" destOrd="0" parTransId="{08589D61-6F05-48AD-A9DF-EEE40CA64DCA}" sibTransId="{CC1BE5CB-D44D-4994-96B8-28FACCBABA5A}"/>
    <dgm:cxn modelId="{AA733AC2-EE05-4422-8B1F-CC31A5C7FD89}" type="presOf" srcId="{CC1BE5CB-D44D-4994-96B8-28FACCBABA5A}" destId="{4C8EC413-2994-4673-A360-82F1D632BB51}" srcOrd="0" destOrd="0" presId="urn:microsoft.com/office/officeart/2005/8/layout/cycle6"/>
    <dgm:cxn modelId="{CA6F7475-2F26-40EB-9DEB-0BF7DBEB45A7}" type="presOf" srcId="{D754B494-4B39-4AB7-AD6F-5F0D416DF5F1}" destId="{86FFD99D-5A65-4FC9-A158-A51F986CDF0E}" srcOrd="0" destOrd="0" presId="urn:microsoft.com/office/officeart/2005/8/layout/cycle6"/>
    <dgm:cxn modelId="{2036A3CA-FAB8-46A3-B35C-7E47D7721E51}" type="presOf" srcId="{1F235CE0-9215-4358-8572-F9A696816D70}" destId="{9B06ACE6-4631-463A-BEC2-17DF6EED971A}" srcOrd="0" destOrd="0" presId="urn:microsoft.com/office/officeart/2005/8/layout/cycle6"/>
    <dgm:cxn modelId="{93041D34-CD00-4D54-A511-9D075BC418CB}" type="presOf" srcId="{B49B6365-FB17-4885-BB32-3DD4E48639C1}" destId="{74AEC7E6-9BE3-4A60-A02F-B8643A4B1A5E}" srcOrd="0" destOrd="0" presId="urn:microsoft.com/office/officeart/2005/8/layout/cycle6"/>
    <dgm:cxn modelId="{D6153065-188C-41DC-9945-9F42F72CAEBF}" type="presOf" srcId="{5F3CA565-470F-4D30-8B37-052BD980C76D}" destId="{F371C0C0-04DE-467F-9C98-5E7F897059FE}" srcOrd="0" destOrd="0" presId="urn:microsoft.com/office/officeart/2005/8/layout/cycle6"/>
    <dgm:cxn modelId="{ECF1BFC9-37D8-49F7-A430-91B681A1ADD9}" srcId="{D754B494-4B39-4AB7-AD6F-5F0D416DF5F1}" destId="{EFEBCCAF-A23F-4F4E-B445-C52FE71F0028}" srcOrd="5" destOrd="0" parTransId="{F49DBABD-0E2B-4686-96E4-786A6BD13DEB}" sibTransId="{EED7DB4E-6E48-4D92-9805-57C7D1490ECA}"/>
    <dgm:cxn modelId="{C4D154C0-0CE6-4D4B-8AB5-4D62A5437577}" type="presOf" srcId="{07192C45-C595-4D00-B1DA-C19D5BA218A1}" destId="{7D7AC391-1732-4107-9498-2439313A8122}" srcOrd="0" destOrd="0" presId="urn:microsoft.com/office/officeart/2005/8/layout/cycle6"/>
    <dgm:cxn modelId="{80EF79C0-38DD-493D-83A7-118BB093D492}" type="presOf" srcId="{7AA52F29-50D7-4850-8B70-E37900E1E03F}" destId="{227A8366-E668-4C58-B774-F3E3995A2677}" srcOrd="0" destOrd="0" presId="urn:microsoft.com/office/officeart/2005/8/layout/cycle6"/>
    <dgm:cxn modelId="{4C1047DE-F45F-475F-9787-34E05685130F}" type="presParOf" srcId="{86FFD99D-5A65-4FC9-A158-A51F986CDF0E}" destId="{C73471EE-2F4A-4EC7-9A87-D9146066E176}" srcOrd="0" destOrd="0" presId="urn:microsoft.com/office/officeart/2005/8/layout/cycle6"/>
    <dgm:cxn modelId="{640173EB-8906-4993-8873-4B94D87B1843}" type="presParOf" srcId="{86FFD99D-5A65-4FC9-A158-A51F986CDF0E}" destId="{4B91812C-8BE5-4B86-81CD-A8B96865FF11}" srcOrd="1" destOrd="0" presId="urn:microsoft.com/office/officeart/2005/8/layout/cycle6"/>
    <dgm:cxn modelId="{381F9EB3-1BE7-4EC3-BBDC-0838F12FC3F2}" type="presParOf" srcId="{86FFD99D-5A65-4FC9-A158-A51F986CDF0E}" destId="{26BDB41A-478F-4210-B7F5-4D86AA9D088A}" srcOrd="2" destOrd="0" presId="urn:microsoft.com/office/officeart/2005/8/layout/cycle6"/>
    <dgm:cxn modelId="{B47D09C8-C16C-436F-85C5-8F6D894F59FB}" type="presParOf" srcId="{86FFD99D-5A65-4FC9-A158-A51F986CDF0E}" destId="{098C961A-0782-4FD3-824B-51139B209455}" srcOrd="3" destOrd="0" presId="urn:microsoft.com/office/officeart/2005/8/layout/cycle6"/>
    <dgm:cxn modelId="{BB725BC1-225D-40E3-9944-E340771CF220}" type="presParOf" srcId="{86FFD99D-5A65-4FC9-A158-A51F986CDF0E}" destId="{42336DC0-EF87-4CC5-8CED-D5429B801CAD}" srcOrd="4" destOrd="0" presId="urn:microsoft.com/office/officeart/2005/8/layout/cycle6"/>
    <dgm:cxn modelId="{B41629B0-8FFD-44C3-8668-40BC371EFCF3}" type="presParOf" srcId="{86FFD99D-5A65-4FC9-A158-A51F986CDF0E}" destId="{2F268719-2F23-4F39-84EF-41C0B4E1B390}" srcOrd="5" destOrd="0" presId="urn:microsoft.com/office/officeart/2005/8/layout/cycle6"/>
    <dgm:cxn modelId="{E3BC0B72-C5D1-4814-BC91-C7A9863AABA8}" type="presParOf" srcId="{86FFD99D-5A65-4FC9-A158-A51F986CDF0E}" destId="{C59895E5-366C-49AB-8D2C-DAF4F57E8EA9}" srcOrd="6" destOrd="0" presId="urn:microsoft.com/office/officeart/2005/8/layout/cycle6"/>
    <dgm:cxn modelId="{7E5F5B81-CA14-4BBE-8791-D10C87F3E0C2}" type="presParOf" srcId="{86FFD99D-5A65-4FC9-A158-A51F986CDF0E}" destId="{2EA990CB-4A3F-491B-92C3-086887AA462B}" srcOrd="7" destOrd="0" presId="urn:microsoft.com/office/officeart/2005/8/layout/cycle6"/>
    <dgm:cxn modelId="{EAE1EDE2-0A17-42F7-BB15-4B6EEB5926D3}" type="presParOf" srcId="{86FFD99D-5A65-4FC9-A158-A51F986CDF0E}" destId="{770B67D5-02E5-42A1-A9A9-D71AA61FD41E}" srcOrd="8" destOrd="0" presId="urn:microsoft.com/office/officeart/2005/8/layout/cycle6"/>
    <dgm:cxn modelId="{416A4BAF-9074-4FC7-A481-6D347DF58869}" type="presParOf" srcId="{86FFD99D-5A65-4FC9-A158-A51F986CDF0E}" destId="{227A8366-E668-4C58-B774-F3E3995A2677}" srcOrd="9" destOrd="0" presId="urn:microsoft.com/office/officeart/2005/8/layout/cycle6"/>
    <dgm:cxn modelId="{B7E6560E-5ECB-44E3-AF8F-3E44FFEB7893}" type="presParOf" srcId="{86FFD99D-5A65-4FC9-A158-A51F986CDF0E}" destId="{E21C382E-E9F7-4E71-AFBB-6E8A107E3315}" srcOrd="10" destOrd="0" presId="urn:microsoft.com/office/officeart/2005/8/layout/cycle6"/>
    <dgm:cxn modelId="{199911FA-7EAA-477C-8A9C-706CD9B0B21E}" type="presParOf" srcId="{86FFD99D-5A65-4FC9-A158-A51F986CDF0E}" destId="{9B06ACE6-4631-463A-BEC2-17DF6EED971A}" srcOrd="11" destOrd="0" presId="urn:microsoft.com/office/officeart/2005/8/layout/cycle6"/>
    <dgm:cxn modelId="{B3564297-8133-430C-BD4D-DBA134A8BC08}" type="presParOf" srcId="{86FFD99D-5A65-4FC9-A158-A51F986CDF0E}" destId="{74AEC7E6-9BE3-4A60-A02F-B8643A4B1A5E}" srcOrd="12" destOrd="0" presId="urn:microsoft.com/office/officeart/2005/8/layout/cycle6"/>
    <dgm:cxn modelId="{1783CCA7-404D-485B-B34A-18058B512E25}" type="presParOf" srcId="{86FFD99D-5A65-4FC9-A158-A51F986CDF0E}" destId="{9D700490-4D2D-4827-B346-CED651EB8502}" srcOrd="13" destOrd="0" presId="urn:microsoft.com/office/officeart/2005/8/layout/cycle6"/>
    <dgm:cxn modelId="{F6C874DC-8F22-457E-BC7A-9369567B342C}" type="presParOf" srcId="{86FFD99D-5A65-4FC9-A158-A51F986CDF0E}" destId="{7D7AC391-1732-4107-9498-2439313A8122}" srcOrd="14" destOrd="0" presId="urn:microsoft.com/office/officeart/2005/8/layout/cycle6"/>
    <dgm:cxn modelId="{8C2C0ADA-8DC4-42B1-A83D-C0B19D374FCD}" type="presParOf" srcId="{86FFD99D-5A65-4FC9-A158-A51F986CDF0E}" destId="{BFDCE9CD-806A-44A6-940B-BD8D6E022F06}" srcOrd="15" destOrd="0" presId="urn:microsoft.com/office/officeart/2005/8/layout/cycle6"/>
    <dgm:cxn modelId="{D26F2527-4726-4436-9CF7-193F490A6EDD}" type="presParOf" srcId="{86FFD99D-5A65-4FC9-A158-A51F986CDF0E}" destId="{B9C83D74-1B54-4EE6-9D0C-EE168549207E}" srcOrd="16" destOrd="0" presId="urn:microsoft.com/office/officeart/2005/8/layout/cycle6"/>
    <dgm:cxn modelId="{C36B23EC-82CD-4C97-BCE3-27B0D858C312}" type="presParOf" srcId="{86FFD99D-5A65-4FC9-A158-A51F986CDF0E}" destId="{9D68A499-E27F-4360-8EA8-B9AB0900D417}" srcOrd="17" destOrd="0" presId="urn:microsoft.com/office/officeart/2005/8/layout/cycle6"/>
    <dgm:cxn modelId="{7913C325-2571-485D-8659-17F01C26F8DF}" type="presParOf" srcId="{86FFD99D-5A65-4FC9-A158-A51F986CDF0E}" destId="{C9A5643C-B102-4B9E-962F-8A6C876BA076}" srcOrd="18" destOrd="0" presId="urn:microsoft.com/office/officeart/2005/8/layout/cycle6"/>
    <dgm:cxn modelId="{2900A7AC-7FAE-4A91-8160-7AA0F6940C86}" type="presParOf" srcId="{86FFD99D-5A65-4FC9-A158-A51F986CDF0E}" destId="{7D8A23EF-0B28-4C52-85D5-692F2F7DFDAE}" srcOrd="19" destOrd="0" presId="urn:microsoft.com/office/officeart/2005/8/layout/cycle6"/>
    <dgm:cxn modelId="{3518E2FB-6073-4B58-A93D-052DBC89B594}" type="presParOf" srcId="{86FFD99D-5A65-4FC9-A158-A51F986CDF0E}" destId="{F371C0C0-04DE-467F-9C98-5E7F897059FE}" srcOrd="20" destOrd="0" presId="urn:microsoft.com/office/officeart/2005/8/layout/cycle6"/>
    <dgm:cxn modelId="{EF8F1953-D756-4C97-AF70-0726D15E57BB}" type="presParOf" srcId="{86FFD99D-5A65-4FC9-A158-A51F986CDF0E}" destId="{C98028B5-2866-4F41-9D8A-A789D42E4705}" srcOrd="21" destOrd="0" presId="urn:microsoft.com/office/officeart/2005/8/layout/cycle6"/>
    <dgm:cxn modelId="{D532404B-251F-473B-A540-B9A33629DF60}" type="presParOf" srcId="{86FFD99D-5A65-4FC9-A158-A51F986CDF0E}" destId="{3801CE70-BFB8-48ED-9DF5-E2B1AE3F899A}" srcOrd="22" destOrd="0" presId="urn:microsoft.com/office/officeart/2005/8/layout/cycle6"/>
    <dgm:cxn modelId="{9909C4E9-064A-40C9-B0E3-658D10D72249}" type="presParOf" srcId="{86FFD99D-5A65-4FC9-A158-A51F986CDF0E}" destId="{4C8EC413-2994-4673-A360-82F1D632BB51}" srcOrd="23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8622D00-B577-40F2-BD40-182E48B40D6E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632D7DA-519A-472D-9A2F-9B1D2CBF662B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pPr rtl="0"/>
          <a:r>
            <a:rPr lang="ru-RU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hlinkClick xmlns:r="http://schemas.openxmlformats.org/officeDocument/2006/relationships" r:id="rId1" action="ppaction://hlinksldjump"/>
            </a:rPr>
            <a:t>АСТЕРОИДЫ</a:t>
          </a:r>
          <a:r>
            <a:rPr lang="ru-RU" dirty="0" smtClean="0"/>
            <a:t> </a:t>
          </a:r>
          <a:endParaRPr lang="ru-RU" dirty="0"/>
        </a:p>
      </dgm:t>
    </dgm:pt>
    <dgm:pt modelId="{5E49CD93-68A5-4635-B1D2-24669524A810}" type="parTrans" cxnId="{466D4D49-5CAE-46AB-A36C-F38829CE4754}">
      <dgm:prSet/>
      <dgm:spPr/>
      <dgm:t>
        <a:bodyPr/>
        <a:lstStyle/>
        <a:p>
          <a:endParaRPr lang="ru-RU"/>
        </a:p>
      </dgm:t>
    </dgm:pt>
    <dgm:pt modelId="{A920D7A7-B0E4-4BBC-B819-1B3A3A110888}" type="sibTrans" cxnId="{466D4D49-5CAE-46AB-A36C-F38829CE4754}">
      <dgm:prSet/>
      <dgm:spPr/>
      <dgm:t>
        <a:bodyPr/>
        <a:lstStyle/>
        <a:p>
          <a:endParaRPr lang="ru-RU"/>
        </a:p>
      </dgm:t>
    </dgm:pt>
    <dgm:pt modelId="{32281A08-B16C-4F7C-B1A5-F061C3F46195}" type="pres">
      <dgm:prSet presAssocID="{B8622D00-B577-40F2-BD40-182E48B40D6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018C0E-5692-40A9-AB70-BE29AEF93F17}" type="pres">
      <dgm:prSet presAssocID="{8632D7DA-519A-472D-9A2F-9B1D2CBF662B}" presName="linNode" presStyleCnt="0"/>
      <dgm:spPr/>
    </dgm:pt>
    <dgm:pt modelId="{1B96921D-38D6-4828-AA89-4DE55D0F6BFD}" type="pres">
      <dgm:prSet presAssocID="{8632D7DA-519A-472D-9A2F-9B1D2CBF662B}" presName="parentText" presStyleLbl="node1" presStyleIdx="0" presStyleCnt="1" custScaleX="126499" custLinFactNeighborX="27387" custLinFactNeighborY="1490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66D4D49-5CAE-46AB-A36C-F38829CE4754}" srcId="{B8622D00-B577-40F2-BD40-182E48B40D6E}" destId="{8632D7DA-519A-472D-9A2F-9B1D2CBF662B}" srcOrd="0" destOrd="0" parTransId="{5E49CD93-68A5-4635-B1D2-24669524A810}" sibTransId="{A920D7A7-B0E4-4BBC-B819-1B3A3A110888}"/>
    <dgm:cxn modelId="{98FC4DBC-C04D-4E46-A46A-FDEEDFD35C1F}" type="presOf" srcId="{B8622D00-B577-40F2-BD40-182E48B40D6E}" destId="{32281A08-B16C-4F7C-B1A5-F061C3F46195}" srcOrd="0" destOrd="0" presId="urn:microsoft.com/office/officeart/2005/8/layout/vList5"/>
    <dgm:cxn modelId="{C8C15503-8576-4F48-8971-F8C8EF97DCAC}" type="presOf" srcId="{8632D7DA-519A-472D-9A2F-9B1D2CBF662B}" destId="{1B96921D-38D6-4828-AA89-4DE55D0F6BFD}" srcOrd="0" destOrd="0" presId="urn:microsoft.com/office/officeart/2005/8/layout/vList5"/>
    <dgm:cxn modelId="{8D002675-83C2-42AA-9870-C8F88B29198D}" type="presParOf" srcId="{32281A08-B16C-4F7C-B1A5-F061C3F46195}" destId="{46018C0E-5692-40A9-AB70-BE29AEF93F17}" srcOrd="0" destOrd="0" presId="urn:microsoft.com/office/officeart/2005/8/layout/vList5"/>
    <dgm:cxn modelId="{482D80D2-B0CC-4CFB-917A-A4E827C3B9A8}" type="presParOf" srcId="{46018C0E-5692-40A9-AB70-BE29AEF93F17}" destId="{1B96921D-38D6-4828-AA89-4DE55D0F6BFD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5239595-DC54-4999-AD40-A3254FB205D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7CB2DD0-7CF3-4D7A-A8DA-DE1745C99D4B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pPr rtl="0"/>
          <a:r>
            <a:rPr lang="ru-RU" dirty="0" smtClean="0">
              <a:solidFill>
                <a:schemeClr val="bg1"/>
              </a:solidFill>
              <a:hlinkClick xmlns:r="http://schemas.openxmlformats.org/officeDocument/2006/relationships" r:id="rId1" action="ppaction://hlinksldjump"/>
            </a:rPr>
            <a:t>КОСМИЧЕСКИЕ ЛУЧИ</a:t>
          </a:r>
          <a:endParaRPr lang="ru-RU" dirty="0">
            <a:solidFill>
              <a:schemeClr val="bg1"/>
            </a:solidFill>
          </a:endParaRPr>
        </a:p>
      </dgm:t>
    </dgm:pt>
    <dgm:pt modelId="{7CCA4993-FDF3-4CC5-8D41-3DA3A8379161}" type="parTrans" cxnId="{D258B6E3-0984-43F9-98FD-4D86A5FCC558}">
      <dgm:prSet/>
      <dgm:spPr/>
      <dgm:t>
        <a:bodyPr/>
        <a:lstStyle/>
        <a:p>
          <a:endParaRPr lang="ru-RU"/>
        </a:p>
      </dgm:t>
    </dgm:pt>
    <dgm:pt modelId="{F6017D0C-F3B3-48B8-8AF7-E15CB4A6BAF7}" type="sibTrans" cxnId="{D258B6E3-0984-43F9-98FD-4D86A5FCC558}">
      <dgm:prSet/>
      <dgm:spPr/>
      <dgm:t>
        <a:bodyPr/>
        <a:lstStyle/>
        <a:p>
          <a:endParaRPr lang="ru-RU"/>
        </a:p>
      </dgm:t>
    </dgm:pt>
    <dgm:pt modelId="{783E8C7D-7FF6-4C29-BF77-608CC0C5C4BF}" type="pres">
      <dgm:prSet presAssocID="{55239595-DC54-4999-AD40-A3254FB205D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289D5E-E434-45F3-AC9B-28D33FDAA87C}" type="pres">
      <dgm:prSet presAssocID="{37CB2DD0-7CF3-4D7A-A8DA-DE1745C99D4B}" presName="linNode" presStyleCnt="0"/>
      <dgm:spPr/>
    </dgm:pt>
    <dgm:pt modelId="{38E1F4CA-4ECF-4E4F-A959-A21A81CD172A}" type="pres">
      <dgm:prSet presAssocID="{37CB2DD0-7CF3-4D7A-A8DA-DE1745C99D4B}" presName="parentText" presStyleLbl="node1" presStyleIdx="0" presStyleCnt="1" custScaleX="270007" custScaleY="85694" custLinFactNeighborX="29301" custLinFactNeighborY="2436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2A21D5-31F7-45C7-BDB3-628013C9B0F8}" type="presOf" srcId="{55239595-DC54-4999-AD40-A3254FB205D6}" destId="{783E8C7D-7FF6-4C29-BF77-608CC0C5C4BF}" srcOrd="0" destOrd="0" presId="urn:microsoft.com/office/officeart/2005/8/layout/vList5"/>
    <dgm:cxn modelId="{D258B6E3-0984-43F9-98FD-4D86A5FCC558}" srcId="{55239595-DC54-4999-AD40-A3254FB205D6}" destId="{37CB2DD0-7CF3-4D7A-A8DA-DE1745C99D4B}" srcOrd="0" destOrd="0" parTransId="{7CCA4993-FDF3-4CC5-8D41-3DA3A8379161}" sibTransId="{F6017D0C-F3B3-48B8-8AF7-E15CB4A6BAF7}"/>
    <dgm:cxn modelId="{A27DFABD-0D77-4FFC-A2A1-9B515CD1CF9C}" type="presOf" srcId="{37CB2DD0-7CF3-4D7A-A8DA-DE1745C99D4B}" destId="{38E1F4CA-4ECF-4E4F-A959-A21A81CD172A}" srcOrd="0" destOrd="0" presId="urn:microsoft.com/office/officeart/2005/8/layout/vList5"/>
    <dgm:cxn modelId="{0D4887AB-EE15-49F5-A52D-AF19DB304A0E}" type="presParOf" srcId="{783E8C7D-7FF6-4C29-BF77-608CC0C5C4BF}" destId="{ED289D5E-E434-45F3-AC9B-28D33FDAA87C}" srcOrd="0" destOrd="0" presId="urn:microsoft.com/office/officeart/2005/8/layout/vList5"/>
    <dgm:cxn modelId="{BEF16AF3-D22E-4F8F-9ECA-A18D93546ADB}" type="presParOf" srcId="{ED289D5E-E434-45F3-AC9B-28D33FDAA87C}" destId="{38E1F4CA-4ECF-4E4F-A959-A21A81CD172A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3420B59-3AB3-4BFE-ACF8-16C31040FEE4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795EE6B-D523-47CD-BBD6-9D219A9D39CE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pPr rtl="0"/>
          <a:r>
            <a:rPr lang="ru-RU" dirty="0" smtClean="0">
              <a:solidFill>
                <a:schemeClr val="bg1"/>
              </a:solidFill>
              <a:hlinkClick xmlns:r="http://schemas.openxmlformats.org/officeDocument/2006/relationships" r:id="rId1" action="ppaction://hlinksldjump"/>
            </a:rPr>
            <a:t>КОСМИЧЕСКИЙ МУСОР </a:t>
          </a:r>
          <a:endParaRPr lang="ru-RU" dirty="0">
            <a:solidFill>
              <a:schemeClr val="bg1"/>
            </a:solidFill>
          </a:endParaRPr>
        </a:p>
      </dgm:t>
    </dgm:pt>
    <dgm:pt modelId="{807D6605-B85C-4427-A82C-DF851400A9AD}" type="parTrans" cxnId="{EA6BAC36-ED48-450E-8260-D53748C174AC}">
      <dgm:prSet/>
      <dgm:spPr/>
      <dgm:t>
        <a:bodyPr/>
        <a:lstStyle/>
        <a:p>
          <a:endParaRPr lang="ru-RU"/>
        </a:p>
      </dgm:t>
    </dgm:pt>
    <dgm:pt modelId="{F24B3FC5-A3CE-4DE7-8856-525A5CE138E5}" type="sibTrans" cxnId="{EA6BAC36-ED48-450E-8260-D53748C174AC}">
      <dgm:prSet/>
      <dgm:spPr/>
      <dgm:t>
        <a:bodyPr/>
        <a:lstStyle/>
        <a:p>
          <a:endParaRPr lang="ru-RU"/>
        </a:p>
      </dgm:t>
    </dgm:pt>
    <dgm:pt modelId="{2745B3AA-2449-4D00-927B-1C792D2E052D}" type="pres">
      <dgm:prSet presAssocID="{43420B59-3AB3-4BFE-ACF8-16C31040FEE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B477F4-0EF9-4632-BFFD-77421C4184A4}" type="pres">
      <dgm:prSet presAssocID="{3795EE6B-D523-47CD-BBD6-9D219A9D39CE}" presName="linNode" presStyleCnt="0"/>
      <dgm:spPr/>
    </dgm:pt>
    <dgm:pt modelId="{A944BDA6-262C-4464-91A5-58A82E5D3FF2}" type="pres">
      <dgm:prSet presAssocID="{3795EE6B-D523-47CD-BBD6-9D219A9D39CE}" presName="parentText" presStyleLbl="node1" presStyleIdx="0" presStyleCnt="1" custScaleX="186303" custLinFactNeighborX="-14239" custLinFactNeighborY="-79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A6BAC36-ED48-450E-8260-D53748C174AC}" srcId="{43420B59-3AB3-4BFE-ACF8-16C31040FEE4}" destId="{3795EE6B-D523-47CD-BBD6-9D219A9D39CE}" srcOrd="0" destOrd="0" parTransId="{807D6605-B85C-4427-A82C-DF851400A9AD}" sibTransId="{F24B3FC5-A3CE-4DE7-8856-525A5CE138E5}"/>
    <dgm:cxn modelId="{15CD2469-6630-4C10-B35D-C11A6B328F92}" type="presOf" srcId="{3795EE6B-D523-47CD-BBD6-9D219A9D39CE}" destId="{A944BDA6-262C-4464-91A5-58A82E5D3FF2}" srcOrd="0" destOrd="0" presId="urn:microsoft.com/office/officeart/2005/8/layout/vList5"/>
    <dgm:cxn modelId="{97DD2556-D772-4EF6-903B-0C5E87B2D974}" type="presOf" srcId="{43420B59-3AB3-4BFE-ACF8-16C31040FEE4}" destId="{2745B3AA-2449-4D00-927B-1C792D2E052D}" srcOrd="0" destOrd="0" presId="urn:microsoft.com/office/officeart/2005/8/layout/vList5"/>
    <dgm:cxn modelId="{EB0731EE-615E-4675-A27E-35C9550FA8AE}" type="presParOf" srcId="{2745B3AA-2449-4D00-927B-1C792D2E052D}" destId="{8BB477F4-0EF9-4632-BFFD-77421C4184A4}" srcOrd="0" destOrd="0" presId="urn:microsoft.com/office/officeart/2005/8/layout/vList5"/>
    <dgm:cxn modelId="{3E939211-2E19-42AA-8D89-CB1C0E703E0F}" type="presParOf" srcId="{8BB477F4-0EF9-4632-BFFD-77421C4184A4}" destId="{A944BDA6-262C-4464-91A5-58A82E5D3FF2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3471EE-2F4A-4EC7-9A87-D9146066E176}">
      <dsp:nvSpPr>
        <dsp:cNvPr id="0" name=""/>
        <dsp:cNvSpPr/>
      </dsp:nvSpPr>
      <dsp:spPr>
        <a:xfrm>
          <a:off x="3298853" y="75736"/>
          <a:ext cx="1065444" cy="642704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Цели и задачи </a:t>
          </a:r>
          <a:r>
            <a:rPr lang="ru-RU" sz="1400" kern="1200" dirty="0" smtClean="0">
              <a:hlinkClick xmlns:r="http://schemas.openxmlformats.org/officeDocument/2006/relationships" r:id="" action="ppaction://hlinksldjump"/>
            </a:rPr>
            <a:t>Слайд 3</a:t>
          </a:r>
          <a:r>
            <a:rPr lang="ru-RU" sz="1400" kern="1200" dirty="0" smtClean="0"/>
            <a:t> </a:t>
          </a:r>
          <a:endParaRPr lang="ru-RU" sz="1400" kern="1200" dirty="0"/>
        </a:p>
      </dsp:txBody>
      <dsp:txXfrm>
        <a:off x="3330227" y="107110"/>
        <a:ext cx="1002696" cy="579956"/>
      </dsp:txXfrm>
    </dsp:sp>
    <dsp:sp modelId="{26BDB41A-478F-4210-B7F5-4D86AA9D088A}">
      <dsp:nvSpPr>
        <dsp:cNvPr id="0" name=""/>
        <dsp:cNvSpPr/>
      </dsp:nvSpPr>
      <dsp:spPr>
        <a:xfrm>
          <a:off x="1626282" y="339824"/>
          <a:ext cx="4099086" cy="4099086"/>
        </a:xfrm>
        <a:custGeom>
          <a:avLst/>
          <a:gdLst/>
          <a:ahLst/>
          <a:cxnLst/>
          <a:rect l="0" t="0" r="0" b="0"/>
          <a:pathLst>
            <a:path>
              <a:moveTo>
                <a:pt x="2742155" y="120575"/>
              </a:moveTo>
              <a:arcTo wR="2049543" hR="2049543" stAng="17385066" swAng="724113"/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8C961A-0782-4FD3-824B-51139B209455}">
      <dsp:nvSpPr>
        <dsp:cNvPr id="0" name=""/>
        <dsp:cNvSpPr/>
      </dsp:nvSpPr>
      <dsp:spPr>
        <a:xfrm>
          <a:off x="4709620" y="650168"/>
          <a:ext cx="1073169" cy="71159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Актуальность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hlinkClick xmlns:r="http://schemas.openxmlformats.org/officeDocument/2006/relationships" r:id="" action="ppaction://hlinksldjump"/>
            </a:rPr>
            <a:t>Слайд 4</a:t>
          </a:r>
          <a:endParaRPr lang="ru-RU" sz="1200" kern="1200" dirty="0"/>
        </a:p>
      </dsp:txBody>
      <dsp:txXfrm>
        <a:off x="4744357" y="684905"/>
        <a:ext cx="1003695" cy="642116"/>
      </dsp:txXfrm>
    </dsp:sp>
    <dsp:sp modelId="{2F268719-2F23-4F39-84EF-41C0B4E1B390}">
      <dsp:nvSpPr>
        <dsp:cNvPr id="0" name=""/>
        <dsp:cNvSpPr/>
      </dsp:nvSpPr>
      <dsp:spPr>
        <a:xfrm>
          <a:off x="1544438" y="-2922"/>
          <a:ext cx="4099086" cy="4099086"/>
        </a:xfrm>
        <a:custGeom>
          <a:avLst/>
          <a:gdLst/>
          <a:ahLst/>
          <a:cxnLst/>
          <a:rect l="0" t="0" r="0" b="0"/>
          <a:pathLst>
            <a:path>
              <a:moveTo>
                <a:pt x="3982549" y="1368284"/>
              </a:moveTo>
              <a:arcTo wR="2049543" hR="2049543" stAng="20435146" swAng="629220"/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9895E5-366C-49AB-8D2C-DAF4F57E8EA9}">
      <dsp:nvSpPr>
        <dsp:cNvPr id="0" name=""/>
        <dsp:cNvSpPr/>
      </dsp:nvSpPr>
      <dsp:spPr>
        <a:xfrm>
          <a:off x="4714632" y="1732349"/>
          <a:ext cx="2015942" cy="887297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/>
            <a:t>Самые опасные факторы в космосе, которые могут навредить </a:t>
          </a:r>
          <a:r>
            <a:rPr lang="ru-RU" sz="1050" kern="1200" dirty="0" smtClean="0"/>
            <a:t>человеку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hlinkClick xmlns:r="http://schemas.openxmlformats.org/officeDocument/2006/relationships" r:id="" action="ppaction://hlinksldjump"/>
            </a:rPr>
            <a:t>Слайд 5</a:t>
          </a:r>
          <a:endParaRPr lang="ru-RU" sz="1400" kern="1200" dirty="0"/>
        </a:p>
      </dsp:txBody>
      <dsp:txXfrm>
        <a:off x="4757946" y="1775663"/>
        <a:ext cx="1929314" cy="800669"/>
      </dsp:txXfrm>
    </dsp:sp>
    <dsp:sp modelId="{770B67D5-02E5-42A1-A9A9-D71AA61FD41E}">
      <dsp:nvSpPr>
        <dsp:cNvPr id="0" name=""/>
        <dsp:cNvSpPr/>
      </dsp:nvSpPr>
      <dsp:spPr>
        <a:xfrm>
          <a:off x="1639143" y="273526"/>
          <a:ext cx="4099086" cy="4099086"/>
        </a:xfrm>
        <a:custGeom>
          <a:avLst/>
          <a:gdLst/>
          <a:ahLst/>
          <a:cxnLst/>
          <a:rect l="0" t="0" r="0" b="0"/>
          <a:pathLst>
            <a:path>
              <a:moveTo>
                <a:pt x="4076600" y="2352308"/>
              </a:moveTo>
              <a:arcTo wR="2049543" hR="2049543" stAng="509701" swAng="1032335"/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7A8366-E668-4C58-B774-F3E3995A2677}">
      <dsp:nvSpPr>
        <dsp:cNvPr id="0" name=""/>
        <dsp:cNvSpPr/>
      </dsp:nvSpPr>
      <dsp:spPr>
        <a:xfrm>
          <a:off x="4722735" y="3217524"/>
          <a:ext cx="1315924" cy="49739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solidFill>
            <a:schemeClr val="accent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Астероид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accent1"/>
              </a:solidFill>
              <a:hlinkClick xmlns:r="http://schemas.openxmlformats.org/officeDocument/2006/relationships" r:id="" action="ppaction://hlinksldjump"/>
            </a:rPr>
            <a:t>Слайд 6</a:t>
          </a:r>
          <a:endParaRPr lang="ru-RU" sz="1200" kern="1200" dirty="0" smtClean="0">
            <a:solidFill>
              <a:schemeClr val="accent1"/>
            </a:solidFill>
          </a:endParaRPr>
        </a:p>
      </dsp:txBody>
      <dsp:txXfrm>
        <a:off x="4747016" y="3241805"/>
        <a:ext cx="1267362" cy="448828"/>
      </dsp:txXfrm>
    </dsp:sp>
    <dsp:sp modelId="{9B06ACE6-4631-463A-BEC2-17DF6EED971A}">
      <dsp:nvSpPr>
        <dsp:cNvPr id="0" name=""/>
        <dsp:cNvSpPr/>
      </dsp:nvSpPr>
      <dsp:spPr>
        <a:xfrm>
          <a:off x="1598699" y="286371"/>
          <a:ext cx="4099086" cy="4099086"/>
        </a:xfrm>
        <a:custGeom>
          <a:avLst/>
          <a:gdLst/>
          <a:ahLst/>
          <a:cxnLst/>
          <a:rect l="0" t="0" r="0" b="0"/>
          <a:pathLst>
            <a:path>
              <a:moveTo>
                <a:pt x="3560748" y="3434060"/>
              </a:moveTo>
              <a:arcTo wR="2049543" hR="2049543" stAng="2549694" swAng="1234923"/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AEC7E6-9BE3-4A60-A02F-B8643A4B1A5E}">
      <dsp:nvSpPr>
        <dsp:cNvPr id="0" name=""/>
        <dsp:cNvSpPr/>
      </dsp:nvSpPr>
      <dsp:spPr>
        <a:xfrm>
          <a:off x="3216519" y="4029767"/>
          <a:ext cx="1353076" cy="53525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Космические лучи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hlinkClick xmlns:r="http://schemas.openxmlformats.org/officeDocument/2006/relationships" r:id="" action="ppaction://hlinksldjump"/>
            </a:rPr>
            <a:t>Слайд 7</a:t>
          </a:r>
          <a:endParaRPr lang="ru-RU" sz="1100" kern="1200" dirty="0" smtClean="0"/>
        </a:p>
      </dsp:txBody>
      <dsp:txXfrm>
        <a:off x="3242648" y="4055896"/>
        <a:ext cx="1300818" cy="482992"/>
      </dsp:txXfrm>
    </dsp:sp>
    <dsp:sp modelId="{7D7AC391-1732-4107-9498-2439313A8122}">
      <dsp:nvSpPr>
        <dsp:cNvPr id="0" name=""/>
        <dsp:cNvSpPr/>
      </dsp:nvSpPr>
      <dsp:spPr>
        <a:xfrm>
          <a:off x="1605508" y="130745"/>
          <a:ext cx="4099086" cy="4099086"/>
        </a:xfrm>
        <a:custGeom>
          <a:avLst/>
          <a:gdLst/>
          <a:ahLst/>
          <a:cxnLst/>
          <a:rect l="0" t="0" r="0" b="0"/>
          <a:pathLst>
            <a:path>
              <a:moveTo>
                <a:pt x="1604187" y="4050114"/>
              </a:moveTo>
              <a:arcTo wR="2049543" hR="2049543" stAng="6153013" swAng="1154386"/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DCE9CD-806A-44A6-940B-BD8D6E022F06}">
      <dsp:nvSpPr>
        <dsp:cNvPr id="0" name=""/>
        <dsp:cNvSpPr/>
      </dsp:nvSpPr>
      <dsp:spPr>
        <a:xfrm>
          <a:off x="1610455" y="3327945"/>
          <a:ext cx="1346642" cy="59073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Космический мусор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hlinkClick xmlns:r="http://schemas.openxmlformats.org/officeDocument/2006/relationships" r:id="" action="ppaction://hlinksldjump"/>
            </a:rPr>
            <a:t>Слайд 8</a:t>
          </a:r>
          <a:endParaRPr lang="ru-RU" sz="1100" kern="1200" dirty="0"/>
        </a:p>
      </dsp:txBody>
      <dsp:txXfrm>
        <a:off x="1639292" y="3356782"/>
        <a:ext cx="1288968" cy="533058"/>
      </dsp:txXfrm>
    </dsp:sp>
    <dsp:sp modelId="{9D68A499-E27F-4360-8EA8-B9AB0900D417}">
      <dsp:nvSpPr>
        <dsp:cNvPr id="0" name=""/>
        <dsp:cNvSpPr/>
      </dsp:nvSpPr>
      <dsp:spPr>
        <a:xfrm>
          <a:off x="1820489" y="261577"/>
          <a:ext cx="4099086" cy="4099086"/>
        </a:xfrm>
        <a:custGeom>
          <a:avLst/>
          <a:gdLst/>
          <a:ahLst/>
          <a:cxnLst/>
          <a:rect l="0" t="0" r="0" b="0"/>
          <a:pathLst>
            <a:path>
              <a:moveTo>
                <a:pt x="267411" y="3061785"/>
              </a:moveTo>
              <a:arcTo wR="2049543" hR="2049543" stAng="9024218" swAng="869410"/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A5643C-B102-4B9E-962F-8A6C876BA076}">
      <dsp:nvSpPr>
        <dsp:cNvPr id="0" name=""/>
        <dsp:cNvSpPr/>
      </dsp:nvSpPr>
      <dsp:spPr>
        <a:xfrm>
          <a:off x="970488" y="1993749"/>
          <a:ext cx="1731281" cy="846407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Влияния гравитации на космонавтов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hlinkClick xmlns:r="http://schemas.openxmlformats.org/officeDocument/2006/relationships" r:id="" action="ppaction://hlinksldjump"/>
            </a:rPr>
            <a:t>Слайд 9</a:t>
          </a:r>
          <a:r>
            <a:rPr lang="ru-RU" sz="1100" kern="1200" dirty="0" smtClean="0"/>
            <a:t> </a:t>
          </a:r>
          <a:endParaRPr lang="ru-RU" sz="1100" kern="1200" dirty="0"/>
        </a:p>
      </dsp:txBody>
      <dsp:txXfrm>
        <a:off x="1011806" y="2035067"/>
        <a:ext cx="1648645" cy="763771"/>
      </dsp:txXfrm>
    </dsp:sp>
    <dsp:sp modelId="{F371C0C0-04DE-467F-9C98-5E7F897059FE}">
      <dsp:nvSpPr>
        <dsp:cNvPr id="0" name=""/>
        <dsp:cNvSpPr/>
      </dsp:nvSpPr>
      <dsp:spPr>
        <a:xfrm>
          <a:off x="1868423" y="52619"/>
          <a:ext cx="4099086" cy="4099086"/>
        </a:xfrm>
        <a:custGeom>
          <a:avLst/>
          <a:gdLst/>
          <a:ahLst/>
          <a:cxnLst/>
          <a:rect l="0" t="0" r="0" b="0"/>
          <a:pathLst>
            <a:path>
              <a:moveTo>
                <a:pt x="3091" y="1937015"/>
              </a:moveTo>
              <a:arcTo wR="2049543" hR="2049543" stAng="10988840" swAng="678494"/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8028B5-2866-4F41-9D8A-A789D42E4705}">
      <dsp:nvSpPr>
        <dsp:cNvPr id="0" name=""/>
        <dsp:cNvSpPr/>
      </dsp:nvSpPr>
      <dsp:spPr>
        <a:xfrm>
          <a:off x="1219049" y="776895"/>
          <a:ext cx="1868513" cy="809651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Психологические факторы во время длительных перелетов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hlinkClick xmlns:r="http://schemas.openxmlformats.org/officeDocument/2006/relationships" r:id="" action="ppaction://hlinksldjump"/>
            </a:rPr>
            <a:t>Слайд 10</a:t>
          </a:r>
          <a:r>
            <a:rPr lang="ru-RU" sz="1000" kern="1200" dirty="0" smtClean="0"/>
            <a:t>  </a:t>
          </a:r>
          <a:endParaRPr lang="ru-RU" sz="1000" kern="1200" dirty="0"/>
        </a:p>
      </dsp:txBody>
      <dsp:txXfrm>
        <a:off x="1258573" y="816419"/>
        <a:ext cx="1789465" cy="730603"/>
      </dsp:txXfrm>
    </dsp:sp>
    <dsp:sp modelId="{4C8EC413-2994-4673-A360-82F1D632BB51}">
      <dsp:nvSpPr>
        <dsp:cNvPr id="0" name=""/>
        <dsp:cNvSpPr/>
      </dsp:nvSpPr>
      <dsp:spPr>
        <a:xfrm>
          <a:off x="1572343" y="456040"/>
          <a:ext cx="4099086" cy="4099086"/>
        </a:xfrm>
        <a:custGeom>
          <a:avLst/>
          <a:gdLst/>
          <a:ahLst/>
          <a:cxnLst/>
          <a:rect l="0" t="0" r="0" b="0"/>
          <a:pathLst>
            <a:path>
              <a:moveTo>
                <a:pt x="955541" y="316399"/>
              </a:moveTo>
              <a:arcTo wR="2049543" hR="2049543" stAng="14264334" swAng="1377608"/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96921D-38D6-4828-AA89-4DE55D0F6BFD}">
      <dsp:nvSpPr>
        <dsp:cNvPr id="0" name=""/>
        <dsp:cNvSpPr/>
      </dsp:nvSpPr>
      <dsp:spPr>
        <a:xfrm>
          <a:off x="926130" y="0"/>
          <a:ext cx="1137132" cy="523220"/>
        </a:xfrm>
        <a:prstGeom prst="roundRect">
          <a:avLst/>
        </a:prstGeom>
        <a:noFill/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hlinkClick xmlns:r="http://schemas.openxmlformats.org/officeDocument/2006/relationships" r:id="" action="ppaction://hlinksldjump"/>
            </a:rPr>
            <a:t>АСТЕРОИДЫ</a:t>
          </a:r>
          <a:r>
            <a:rPr lang="ru-RU" sz="1400" kern="1200" dirty="0" smtClean="0"/>
            <a:t> </a:t>
          </a:r>
          <a:endParaRPr lang="ru-RU" sz="1400" kern="1200" dirty="0"/>
        </a:p>
      </dsp:txBody>
      <dsp:txXfrm>
        <a:off x="951671" y="25541"/>
        <a:ext cx="1086050" cy="47213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E1F4CA-4ECF-4E4F-A959-A21A81CD172A}">
      <dsp:nvSpPr>
        <dsp:cNvPr id="0" name=""/>
        <dsp:cNvSpPr/>
      </dsp:nvSpPr>
      <dsp:spPr>
        <a:xfrm>
          <a:off x="46896" y="92464"/>
          <a:ext cx="1629503" cy="553866"/>
        </a:xfrm>
        <a:prstGeom prst="roundRect">
          <a:avLst/>
        </a:prstGeom>
        <a:noFill/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bg1"/>
              </a:solidFill>
              <a:hlinkClick xmlns:r="http://schemas.openxmlformats.org/officeDocument/2006/relationships" r:id="" action="ppaction://hlinksldjump"/>
            </a:rPr>
            <a:t>КОСМИЧЕСКИЕ ЛУЧИ</a:t>
          </a:r>
          <a:endParaRPr lang="ru-RU" sz="1500" kern="1200" dirty="0">
            <a:solidFill>
              <a:schemeClr val="bg1"/>
            </a:solidFill>
          </a:endParaRPr>
        </a:p>
      </dsp:txBody>
      <dsp:txXfrm>
        <a:off x="73934" y="119502"/>
        <a:ext cx="1575427" cy="49979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44BDA6-262C-4464-91A5-58A82E5D3FF2}">
      <dsp:nvSpPr>
        <dsp:cNvPr id="0" name=""/>
        <dsp:cNvSpPr/>
      </dsp:nvSpPr>
      <dsp:spPr>
        <a:xfrm>
          <a:off x="238702" y="0"/>
          <a:ext cx="1411852" cy="646331"/>
        </a:xfrm>
        <a:prstGeom prst="roundRect">
          <a:avLst/>
        </a:prstGeom>
        <a:noFill/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hlinkClick xmlns:r="http://schemas.openxmlformats.org/officeDocument/2006/relationships" r:id="" action="ppaction://hlinksldjump"/>
            </a:rPr>
            <a:t>КОСМИЧЕСКИЙ МУСОР </a:t>
          </a:r>
          <a:endParaRPr lang="ru-RU" sz="1400" kern="1200" dirty="0">
            <a:solidFill>
              <a:schemeClr val="bg1"/>
            </a:solidFill>
          </a:endParaRPr>
        </a:p>
      </dsp:txBody>
      <dsp:txXfrm>
        <a:off x="270253" y="31551"/>
        <a:ext cx="1348750" cy="5832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t>12/26/2023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D5A822-F4EE-4D08-9D54-6387C8CD60AD}" type="datetimeFigureOut">
              <a:rPr lang="ru-RU" smtClean="0"/>
              <a:t>26.12.2023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B564CD-41CD-49D6-88F5-8BDDF31B9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650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  <p:transition spd="slow">
    <p:strips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  <p:transition spd="slow"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  <p:transition spd="slow">
    <p:strips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  <p:transition spd="slow">
    <p:strips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12/26/2023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  <p:transition spd="slow">
    <p:strips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  <p:transition spd="slow">
    <p:strips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12/26/2023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  <p:transition spd="slow">
    <p:strips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  <p:transition spd="slow">
    <p:strips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  <p:transition spd="slow">
    <p:strips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t>12/26/2023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177270"/>
            <a:ext cx="7886700" cy="10472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trips dir="ld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microsoft.com/office/2007/relationships/diagramDrawing" Target="../diagrams/drawing3.xml"/><Relationship Id="rId18" Type="http://schemas.openxmlformats.org/officeDocument/2006/relationships/diagramColors" Target="../diagrams/colors4.xml"/><Relationship Id="rId3" Type="http://schemas.openxmlformats.org/officeDocument/2006/relationships/image" Target="../media/image4.jpeg"/><Relationship Id="rId7" Type="http://schemas.openxmlformats.org/officeDocument/2006/relationships/diagramColors" Target="../diagrams/colors2.xml"/><Relationship Id="rId12" Type="http://schemas.openxmlformats.org/officeDocument/2006/relationships/diagramColors" Target="../diagrams/colors3.xml"/><Relationship Id="rId17" Type="http://schemas.openxmlformats.org/officeDocument/2006/relationships/diagramQuickStyle" Target="../diagrams/quickStyle4.xml"/><Relationship Id="rId2" Type="http://schemas.openxmlformats.org/officeDocument/2006/relationships/image" Target="../media/image3.jpeg"/><Relationship Id="rId16" Type="http://schemas.openxmlformats.org/officeDocument/2006/relationships/diagramLayout" Target="../diagrams/layout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11" Type="http://schemas.openxmlformats.org/officeDocument/2006/relationships/diagramQuickStyle" Target="../diagrams/quickStyle3.xml"/><Relationship Id="rId5" Type="http://schemas.openxmlformats.org/officeDocument/2006/relationships/diagramLayout" Target="../diagrams/layout2.xml"/><Relationship Id="rId15" Type="http://schemas.openxmlformats.org/officeDocument/2006/relationships/diagramData" Target="../diagrams/data4.xml"/><Relationship Id="rId10" Type="http://schemas.openxmlformats.org/officeDocument/2006/relationships/diagramLayout" Target="../diagrams/layout3.xml"/><Relationship Id="rId19" Type="http://schemas.microsoft.com/office/2007/relationships/diagramDrawing" Target="../diagrams/drawing4.xml"/><Relationship Id="rId4" Type="http://schemas.openxmlformats.org/officeDocument/2006/relationships/diagramData" Target="../diagrams/data2.xml"/><Relationship Id="rId9" Type="http://schemas.openxmlformats.org/officeDocument/2006/relationships/diagramData" Target="../diagrams/data3.xml"/><Relationship Id="rId1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5099299"/>
            <a:ext cx="6676454" cy="788332"/>
          </a:xfrm>
        </p:spPr>
        <p:txBody>
          <a:bodyPr>
            <a:noAutofit/>
          </a:bodyPr>
          <a:lstStyle/>
          <a:p>
            <a:pPr algn="r"/>
            <a:r>
              <a:rPr lang="ru-RU" sz="3600" b="1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Презентация на тему «Обеспечение  безопасности человека при долгих полётах в космос</a:t>
            </a:r>
            <a:r>
              <a:rPr lang="ru-RU" sz="3600" b="1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»</a:t>
            </a:r>
            <a:br>
              <a:rPr lang="ru-RU" sz="3600" b="1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</a:br>
            <a:r>
              <a:rPr lang="ru-RU" sz="36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/>
            </a:r>
            <a:br>
              <a:rPr lang="ru-RU" sz="36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</a:br>
            <a:r>
              <a:rPr lang="ru-RU" sz="24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  <a:cs typeface="Times New Roman" panose="02020603050405020304" pitchFamily="18" charset="0"/>
              </a:rPr>
              <a:t>Хатипова</a:t>
            </a:r>
            <a:r>
              <a:rPr lang="ru-RU" sz="2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  <a:cs typeface="Times New Roman" panose="02020603050405020304" pitchFamily="18" charset="0"/>
              </a:rPr>
              <a:t> Татьяна</a:t>
            </a:r>
            <a:endParaRPr lang="en-US" sz="24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399" y="257908"/>
            <a:ext cx="6838951" cy="96658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Психологические факторы во время длительных перелетов.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29508" y="1840523"/>
            <a:ext cx="6885842" cy="4336440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Космические миссии вызывают стресс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Декомпрессионная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болезнь</a:t>
            </a:r>
            <a:r>
              <a:rPr lang="ru-RU" dirty="0" smtClean="0">
                <a:solidFill>
                  <a:schemeClr val="bg1"/>
                </a:solidFill>
              </a:rPr>
              <a:t>. 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После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возращения из открытого пространства, космонавт ощущает на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себе (зуд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кожных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покровов, суставная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мышечная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боль).</a:t>
            </a: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Повышенная концентрация углекислого газа в космосе</a:t>
            </a:r>
          </a:p>
          <a:p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9403578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4368" y="1793631"/>
            <a:ext cx="7502769" cy="348175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Подводя промежуточные итоги, мы можем сказать, что главными опасностями в космосе являются астероиды, космические лучи и космический мусор, также с помощью литературы, смогли изучить факторы опасности в космосе, провести опрос среди студентов о знание безопасности человека при полете в космос. Таким образом, мы рассмотрели презентацию о факторах опасности для космонавтов и провели игру для студентов. </a:t>
            </a:r>
          </a:p>
        </p:txBody>
      </p:sp>
    </p:spTree>
    <p:extLst>
      <p:ext uri="{BB962C8B-B14F-4D97-AF65-F5344CB8AC3E}">
        <p14:creationId xmlns:p14="http://schemas.microsoft.com/office/powerpoint/2010/main" val="221347521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70185"/>
            <a:ext cx="8133250" cy="2299924"/>
          </a:xfrm>
        </p:spPr>
        <p:txBody>
          <a:bodyPr anchor="b"/>
          <a:lstStyle/>
          <a:p>
            <a:pPr algn="ctr"/>
            <a:r>
              <a:rPr lang="ru-RU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Хатипова</a:t>
            </a:r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Татьяна</a:t>
            </a:r>
            <a:b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</a:br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89143179317</a:t>
            </a:r>
            <a:endParaRPr lang="ru-RU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99580" y="521558"/>
            <a:ext cx="7886700" cy="1500187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D6DEEA"/>
                </a:solidFill>
              </a:rPr>
              <a:t>Контактные данные</a:t>
            </a:r>
            <a:endParaRPr lang="ru-RU" sz="4800" dirty="0">
              <a:solidFill>
                <a:srgbClr val="D6DE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82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1" y="153823"/>
            <a:ext cx="7886700" cy="1047221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Содержание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998874"/>
              </p:ext>
            </p:extLst>
          </p:nvPr>
        </p:nvGraphicFramePr>
        <p:xfrm>
          <a:off x="663819" y="1626332"/>
          <a:ext cx="7886700" cy="46924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904891" y="5545015"/>
            <a:ext cx="2016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Выполнила- </a:t>
            </a:r>
            <a:r>
              <a:rPr lang="ru-RU" dirty="0" err="1" smtClean="0">
                <a:solidFill>
                  <a:schemeClr val="bg1"/>
                </a:solidFill>
              </a:rPr>
              <a:t>Хатипова</a:t>
            </a:r>
            <a:r>
              <a:rPr lang="ru-RU" dirty="0" smtClean="0">
                <a:solidFill>
                  <a:schemeClr val="bg1"/>
                </a:solidFill>
              </a:rPr>
              <a:t> Т. ИС-11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6560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1" y="142100"/>
            <a:ext cx="7886700" cy="725407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Цели и задачи проекта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599" y="1805354"/>
            <a:ext cx="7049965" cy="439505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Цель-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выявление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трудностей, с которыми сталкиваются космонавты при долгих полетах в космосе</a:t>
            </a:r>
            <a:r>
              <a:rPr lang="ru-RU" dirty="0" smtClean="0">
                <a:solidFill>
                  <a:schemeClr val="bg1"/>
                </a:solidFill>
              </a:rPr>
              <a:t>. </a:t>
            </a:r>
          </a:p>
          <a:p>
            <a:pPr marL="0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pPr lvl="0"/>
            <a:r>
              <a:rPr lang="ru-RU" dirty="0">
                <a:solidFill>
                  <a:schemeClr val="bg1"/>
                </a:solidFill>
              </a:rPr>
              <a:t>изучить литературу о факторах опасности в космосе;</a:t>
            </a:r>
          </a:p>
          <a:p>
            <a:pPr lvl="0"/>
            <a:r>
              <a:rPr lang="ru-RU" dirty="0">
                <a:solidFill>
                  <a:schemeClr val="bg1"/>
                </a:solidFill>
              </a:rPr>
              <a:t>провести опрос среди студентов группы об уровне знаний в области безопасности полетов в космосе;</a:t>
            </a:r>
          </a:p>
          <a:p>
            <a:pPr lvl="0"/>
            <a:r>
              <a:rPr lang="ru-RU" dirty="0">
                <a:solidFill>
                  <a:schemeClr val="bg1"/>
                </a:solidFill>
              </a:rPr>
              <a:t>подготовить презентацию с рассказом о факторах опасности для космонавтов;</a:t>
            </a:r>
          </a:p>
          <a:p>
            <a:pPr lvl="0"/>
            <a:r>
              <a:rPr lang="ru-RU" dirty="0">
                <a:solidFill>
                  <a:schemeClr val="bg1"/>
                </a:solidFill>
              </a:rPr>
              <a:t>подготовить материалы и провести игру для студентов группы.</a:t>
            </a:r>
          </a:p>
          <a:p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192619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4159" y="271055"/>
            <a:ext cx="7886700" cy="1047221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Актуальность 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14499" y="2237033"/>
            <a:ext cx="7112977" cy="4269275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сегодняшний день, одно из важнейших условий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дальнейшего освоения человеком космического пространства – обеспечение жизни и безопасной деятельности людей при продолжительном их пребывании и работе на удаленных от Земли космических станциях, космических кораблях, планетных и лунных базах.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0152552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7754" y="480646"/>
            <a:ext cx="7186246" cy="820615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Самые опасные факторы в космосе, которые могут навредить человеку</a:t>
            </a:r>
          </a:p>
        </p:txBody>
      </p:sp>
      <p:pic>
        <p:nvPicPr>
          <p:cNvPr id="2051" name="Picture 3" descr="C:\Users\User\Desktop\asteroid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852" y="3928027"/>
            <a:ext cx="2592000" cy="18102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pic>
        <p:nvPicPr>
          <p:cNvPr id="2053" name="Picture 5" descr="C:\Users\User\Desktop\173279_photo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430" y="3982251"/>
            <a:ext cx="2664000" cy="1756071"/>
          </a:xfrm>
          <a:prstGeom prst="roundRect">
            <a:avLst>
              <a:gd name="adj" fmla="val 1126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487284398"/>
              </p:ext>
            </p:extLst>
          </p:nvPr>
        </p:nvGraphicFramePr>
        <p:xfrm>
          <a:off x="363510" y="6084485"/>
          <a:ext cx="2497016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3038468145"/>
              </p:ext>
            </p:extLst>
          </p:nvPr>
        </p:nvGraphicFramePr>
        <p:xfrm>
          <a:off x="6002215" y="5928844"/>
          <a:ext cx="1676400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2054" name="Picture 6" descr="C:\Users\User\Desktop\dims-1-5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385" y="1555633"/>
            <a:ext cx="2320887" cy="154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2083094523"/>
              </p:ext>
            </p:extLst>
          </p:nvPr>
        </p:nvGraphicFramePr>
        <p:xfrm>
          <a:off x="3598985" y="3335920"/>
          <a:ext cx="2105072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</p:spTree>
    <p:extLst>
      <p:ext uri="{BB962C8B-B14F-4D97-AF65-F5344CB8AC3E}">
        <p14:creationId xmlns:p14="http://schemas.microsoft.com/office/powerpoint/2010/main" val="1089383926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543" y="188993"/>
            <a:ext cx="7886700" cy="1047221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Астероиды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22586" y="1172308"/>
            <a:ext cx="6857999" cy="27944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небесные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тела, имеющие в основном неправильную камнеподобную форму, размером от нескольких метров до тысячи километров. Астероиды, как и метеориты, состоят из металлов (в основном железа и никеля) и каменистых пород.</a:t>
            </a:r>
          </a:p>
        </p:txBody>
      </p:sp>
      <p:pic>
        <p:nvPicPr>
          <p:cNvPr id="1026" name="Picture 2" descr="C:\Users\User\Desktop\og_og_14565560492432178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892" y="3966797"/>
            <a:ext cx="5364000" cy="2807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6748085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3450" y="505516"/>
            <a:ext cx="7886700" cy="1047221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Космические лучи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2985" y="1617785"/>
            <a:ext cx="7291753" cy="2817223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bg1"/>
                </a:solidFill>
              </a:rPr>
              <a:t>галактические частицы, состоящие из протонов, электронов, ядер гелия, водорода и некоторых более тяжелых элементов и достигающие Земли со скоростью, близкой к скорости света. Эта скорость многократно возрастает в периоды солнечной активности. Космические лучи вызывают ионизацию атмосферы и формирование аэронов. </a:t>
            </a:r>
          </a:p>
        </p:txBody>
      </p:sp>
      <p:pic>
        <p:nvPicPr>
          <p:cNvPr id="2050" name="Picture 2" descr="https://zoobusiness.kiev.ua/images/news/22/image_8455_1-Cosmic-Ray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1" y="4341223"/>
            <a:ext cx="3456000" cy="2422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8338793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Космический мусор 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59168" y="1805354"/>
            <a:ext cx="6956181" cy="4371609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во-первых, обломки и целые части отработанных, негодных спутников. Во-вторых, это камешки и потерянные предметы, капли краски и вообще самый разнообразный мусор, который каким-то образом не сошел с орбиты и не сгорел в атмосфере Земли. </a:t>
            </a:r>
          </a:p>
          <a:p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finobzor.ru/uploads/posts/2017-12/1513763877_y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683" y="4389437"/>
            <a:ext cx="3744000" cy="2308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327449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1231" y="317947"/>
            <a:ext cx="7502769" cy="948145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Влияние гравитации на космонавтов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6768" y="1699846"/>
            <a:ext cx="7233140" cy="4477117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Гравитация — это сила, которая притягивает два тела друг к другу. Все, что имеет материю, то есть все, к чему можно прикоснуться, имеет гравитационное притяжение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615" y="3742958"/>
            <a:ext cx="4176000" cy="234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5971571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1678</TotalTime>
  <Words>461</Words>
  <Application>Microsoft Office PowerPoint</Application>
  <PresentationFormat>Экран (4:3)</PresentationFormat>
  <Paragraphs>49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Презентация на тему «Обеспечение  безопасности человека при долгих полётах в космос»  Хатипова Татьяна</vt:lpstr>
      <vt:lpstr>Содержание</vt:lpstr>
      <vt:lpstr>Цели и задачи проекта</vt:lpstr>
      <vt:lpstr>Актуальность </vt:lpstr>
      <vt:lpstr>Самые опасные факторы в космосе, которые могут навредить человеку</vt:lpstr>
      <vt:lpstr>Астероиды</vt:lpstr>
      <vt:lpstr>Космические лучи</vt:lpstr>
      <vt:lpstr>Космический мусор </vt:lpstr>
      <vt:lpstr>Влияние гравитации на космонавтов</vt:lpstr>
      <vt:lpstr>Психологические факторы во время длительных перелетов.</vt:lpstr>
      <vt:lpstr>Вывод</vt:lpstr>
      <vt:lpstr>Хатипова Татьяна 89143179317</vt:lpstr>
    </vt:vector>
  </TitlesOfParts>
  <Company>PJSC "New Engineering Technologies"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Анна</cp:lastModifiedBy>
  <cp:revision>54</cp:revision>
  <cp:lastPrinted>2023-12-25T23:17:11Z</cp:lastPrinted>
  <dcterms:created xsi:type="dcterms:W3CDTF">2016-11-18T14:12:19Z</dcterms:created>
  <dcterms:modified xsi:type="dcterms:W3CDTF">2023-12-25T23:17:25Z</dcterms:modified>
</cp:coreProperties>
</file>