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70" r:id="rId5"/>
    <p:sldId id="258" r:id="rId6"/>
    <p:sldId id="260" r:id="rId7"/>
    <p:sldId id="261" r:id="rId8"/>
    <p:sldId id="265" r:id="rId9"/>
    <p:sldId id="262" r:id="rId10"/>
    <p:sldId id="266" r:id="rId11"/>
    <p:sldId id="269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0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08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13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59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86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535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981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318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434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34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456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32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047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25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61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49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49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12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778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6AB898-5C5A-4AE6-890C-BD7F828A8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6231" y="634001"/>
            <a:ext cx="9848835" cy="4570203"/>
          </a:xfrm>
        </p:spPr>
        <p:txBody>
          <a:bodyPr anchor="ctr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по теме: 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«БЕСКОНТАКТНЫЕ МЕТОДЫ ИЗМЕРЕНИЯ ТЕМПЕРАТУРЫ»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8515" y="826166"/>
            <a:ext cx="7451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 ПОУ «Хабаровский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колледж отраслевых технологий и сферы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8515" y="3766068"/>
            <a:ext cx="73015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Владислав    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09.02.01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«Компьютерные системы и комплексы»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общеобразовательных дисциплин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Старченко Н.Н.</a:t>
            </a:r>
          </a:p>
          <a:p>
            <a:pPr algn="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8515" y="6120558"/>
            <a:ext cx="3866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Хабаровск, 2023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1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271" y="987298"/>
            <a:ext cx="11138443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Шаг пятый: сборка.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Устанавливаем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лазерный диод 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фиксируем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термоклеем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Устанавливаем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батарейный разъем в рукоять. Устанавливаем и фиксируем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термоклеем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ИК-датчик.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Термоклеем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фиксируем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внутри корпуса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Arduino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экран.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472" y="2177671"/>
            <a:ext cx="4368800" cy="440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4EC32C68-C782-45F2-9713-79A0AAC5D515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сборки оптического пирометра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67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A4035998-4D14-493E-A764-05EDE8D86A4E}"/>
              </a:ext>
            </a:extLst>
          </p:cNvPr>
          <p:cNvSpPr txBox="1">
            <a:spLocks/>
          </p:cNvSpPr>
          <p:nvPr/>
        </p:nvSpPr>
        <p:spPr>
          <a:xfrm>
            <a:off x="810335" y="62738"/>
            <a:ext cx="9969281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усовершенствования прибора: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150B62B-3FDA-44FB-9014-2EA402B0B6BC}"/>
              </a:ext>
            </a:extLst>
          </p:cNvPr>
          <p:cNvSpPr txBox="1"/>
          <p:nvPr/>
        </p:nvSpPr>
        <p:spPr>
          <a:xfrm>
            <a:off x="810335" y="1053338"/>
            <a:ext cx="111451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корпус для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пирометра более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экологичный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прочный.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Сконструировать модель пирометра более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компактной.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оптику с высоким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разрешением.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Сгенерировать сохранение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81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Контактные данные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Иванов Владислав</a:t>
            </a:r>
          </a:p>
          <a:p>
            <a:pPr marL="0" indent="0">
              <a:buNone/>
            </a:pPr>
            <a:r>
              <a:rPr lang="ru-RU" sz="6000" dirty="0" smtClean="0"/>
              <a:t>89241029340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30291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148178-0904-4FF7-BCFD-40439655A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926" y="0"/>
            <a:ext cx="11458074" cy="6858000"/>
          </a:xfrm>
        </p:spPr>
        <p:txBody>
          <a:bodyPr anchor="ctr">
            <a:normAutofit/>
          </a:bodyPr>
          <a:lstStyle/>
          <a:p>
            <a:pPr lvl="0"/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работы: </a:t>
            </a: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ОПТИЧЕСКОГО ПИРОМЕТРА.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теорию об бесконтактных методах измерения температуры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2.Создать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пирометр.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3.Рассмотреть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 недостатки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пирометра.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4.Предположить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усовершенствования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пирометра.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1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6607E2E4-EA75-4E89-A1E1-CEB46493F6DE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10894722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сведения о пирометрах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70C07B-B80A-4011-ADAD-59247E1685C1}"/>
              </a:ext>
            </a:extLst>
          </p:cNvPr>
          <p:cNvSpPr txBox="1"/>
          <p:nvPr/>
        </p:nvSpPr>
        <p:spPr>
          <a:xfrm>
            <a:off x="4998984" y="1490903"/>
            <a:ext cx="6786026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Тепловое излучение - это свечение вещества, обусловленное тепловым движением - кинетической энергией его частиц. Физический механизм этого излучения зависит от температуры и агрегатного состояния вещества. При нагревании средняя скорость движения этих электронов растет. В процессе излучения тело теряет энергию и охлаждается.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23" y="1679713"/>
            <a:ext cx="4642693" cy="348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9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374F626-4DED-47E5-B78F-E421DE14DF6E}"/>
              </a:ext>
            </a:extLst>
          </p:cNvPr>
          <p:cNvSpPr txBox="1"/>
          <p:nvPr/>
        </p:nvSpPr>
        <p:spPr>
          <a:xfrm>
            <a:off x="4899990" y="1281091"/>
            <a:ext cx="6559827" cy="5262979"/>
          </a:xfrm>
          <a:prstGeom prst="rect">
            <a:avLst/>
          </a:prstGeom>
          <a:noFill/>
        </p:spPr>
        <p:txBody>
          <a:bodyPr wrap="square" numCol="1" anchor="t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Пирометр — это прибор для удаленного измерения температуры поверхности разных объектов. Обычные термометры должны находиться непосредственно в зоне измерения температуры, а пирометр способен определить нагрев на расстоянии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основан на инфракрасном излучении. Чем горячее поверхность, тем больше ИК-лучей она выделяет. 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6607E2E4-EA75-4E89-A1E1-CEB46493F6DE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10894722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сведения о пирометрах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140" y="1281091"/>
            <a:ext cx="4691140" cy="469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8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8">
            <a:extLst>
              <a:ext uri="{FF2B5EF4-FFF2-40B4-BE49-F238E27FC236}">
                <a16:creationId xmlns="" xmlns:a16="http://schemas.microsoft.com/office/drawing/2014/main" id="{D7BFC033-8841-475D-A4A3-E97DD9869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831" y="3429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39">
            <a:extLst>
              <a:ext uri="{FF2B5EF4-FFF2-40B4-BE49-F238E27FC236}">
                <a16:creationId xmlns="" xmlns:a16="http://schemas.microsoft.com/office/drawing/2014/main" id="{9C37F2D7-827A-4EBD-BB85-9FA6B7EF9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831" y="4019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FBDB50DE-5FED-41BD-8056-1938DE2A1540}"/>
              </a:ext>
            </a:extLst>
          </p:cNvPr>
          <p:cNvSpPr txBox="1"/>
          <p:nvPr/>
        </p:nvSpPr>
        <p:spPr>
          <a:xfrm>
            <a:off x="452821" y="1064832"/>
            <a:ext cx="11396021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оптических пирометров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Яркостные- позволяют визуально определять, как правило, без использования специальных устройств, температуру нагретого тела, путем сравнения его цвета с цветом эталонной нити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Цветовые - позволяют делать вывод о температуре объекта, основываясь на результатах сравнения его теплового излучения в различных спектрах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Радиационные - оценивают температуру посредством пересчитанного показателя мощности теплового излучения.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6607E2E4-EA75-4E89-A1E1-CEB46493F6DE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10894722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сведения о пирометрах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20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4EC32C68-C782-45F2-9713-79A0AAC5D515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сборки оптического пирометра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A17F6280-9FA4-40F5-A6F8-C6CD810E9500}"/>
              </a:ext>
            </a:extLst>
          </p:cNvPr>
          <p:cNvSpPr txBox="1">
            <a:spLocks/>
          </p:cNvSpPr>
          <p:nvPr/>
        </p:nvSpPr>
        <p:spPr>
          <a:xfrm>
            <a:off x="950088" y="845631"/>
            <a:ext cx="4306187" cy="5353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5631" y="845631"/>
            <a:ext cx="5973288" cy="6448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Инструменты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детали: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Конденсатор 1 мкФ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Кнопка включения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Разъем для батареи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Лазерный диод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Плата 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NANO V3 CH340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Макетная плата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Дисплей 128*64 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OLED i2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Инфракрасный датчик 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MLX 90614-BCH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Паяльник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Соединительные провода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Картон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Тэрмо-клей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Крона 9В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Изолента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Припой</a:t>
            </a:r>
            <a:endParaRPr lang="ru-RU" sz="2200" dirty="0"/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0EF0B720-3B07-491E-880D-99195558D86C}"/>
              </a:ext>
            </a:extLst>
          </p:cNvPr>
          <p:cNvSpPr txBox="1">
            <a:spLocks/>
          </p:cNvSpPr>
          <p:nvPr/>
        </p:nvSpPr>
        <p:spPr>
          <a:xfrm>
            <a:off x="5600872" y="768571"/>
            <a:ext cx="5458743" cy="5507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919" y="1143750"/>
            <a:ext cx="7490867" cy="513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0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4389" y="982923"/>
            <a:ext cx="6096000" cy="1182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шаг: вырезание деталей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Корпус вырезаем из картона толщиной 4 мм. Для корпуса нужен лист картона (15*20 см).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8367" y="982923"/>
            <a:ext cx="6096000" cy="151220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Шаг второй: электроника.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Сначала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монтируем схему для проверки работоспособности изделия. ИК-датчик должен питаться от 3.3 В, экран 5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2" descr="https://usamodelkina.ru/uploads/posts/2020-04/medium/1587452021_1-14.jpg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389" y="3022746"/>
            <a:ext cx="4577588" cy="344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32" y="3022746"/>
            <a:ext cx="5011840" cy="350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4EC32C68-C782-45F2-9713-79A0AAC5D515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сборки оптического пирометра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02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270" y="987298"/>
            <a:ext cx="11280111" cy="1380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Шаг третий: код.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Прежде чем подключать питания не забудьте установить конденсатор 1 мкФ. В зависимости от версии платы может потребоваться переключение между текущими версиями ATmega328P и ATmega328P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bootloader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успешной загрузки кода на экране должны отобразится данные с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температурой.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Рисунок 2" descr="https://usamodelkina.ru/uploads/posts/2020-04/medium/1587452061_1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66" y="2459866"/>
            <a:ext cx="5209554" cy="420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4" descr="https://usamodelkina.ru/uploads/posts/2020-04/medium/1587452017_1-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45" y="2459866"/>
            <a:ext cx="6194736" cy="420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4EC32C68-C782-45F2-9713-79A0AAC5D515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сборки оптического пирометра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8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271" y="987298"/>
            <a:ext cx="9914951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Шаг четвертый: окончательный монтаж.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проверки работоспособности устройства производим его окончательный монтаж на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плате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Рисунок 5" descr="https://usamodelkina.ru/uploads/posts/2020-04/medium/1587452058_1-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71" y="2632165"/>
            <a:ext cx="5391150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0EF0B720-3B07-491E-880D-99195558D86C}"/>
              </a:ext>
            </a:extLst>
          </p:cNvPr>
          <p:cNvSpPr txBox="1">
            <a:spLocks/>
          </p:cNvSpPr>
          <p:nvPr/>
        </p:nvSpPr>
        <p:spPr>
          <a:xfrm>
            <a:off x="7934654" y="3055738"/>
            <a:ext cx="4060830" cy="3048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0EF0B720-3B07-491E-880D-99195558D86C}"/>
              </a:ext>
            </a:extLst>
          </p:cNvPr>
          <p:cNvSpPr txBox="1">
            <a:spLocks/>
          </p:cNvSpPr>
          <p:nvPr/>
        </p:nvSpPr>
        <p:spPr>
          <a:xfrm>
            <a:off x="8087054" y="3208138"/>
            <a:ext cx="4060830" cy="3048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Рисунок 5" descr="https://usamodelkina.ru/uploads/posts/2020-04/medium/1587452046_1-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079" y="2641689"/>
            <a:ext cx="553840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4EC32C68-C782-45F2-9713-79A0AAC5D515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сборки оптического пирометра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315</TotalTime>
  <Words>411</Words>
  <Application>Microsoft Office PowerPoint</Application>
  <PresentationFormat>Произвольный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Небеса</vt:lpstr>
      <vt:lpstr>Проект по теме: «БЕСКОНТАКТНЫЕ МЕТОДЫ ИЗМЕРЕНИЯ ТЕМПЕРАТУРЫ»</vt:lpstr>
      <vt:lpstr>Цель работы: создание ОПТИЧЕСКОГО ПИРОМЕТРА.  Задачи: 1.Изучить теорию об бесконтактных методах измерения температуры. 2.Создать оптический пирометр. 3.Рассмотреть преимущества и недостатки пирометра. 4.Предположить возможные усовершенствования пирометра.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Контактные данные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теме: «Создание программы для расчёта электрического сопротивления терморезисторов NTC-типа»</dc:title>
  <dc:creator>asd asd</dc:creator>
  <cp:lastModifiedBy>1</cp:lastModifiedBy>
  <cp:revision>46</cp:revision>
  <dcterms:created xsi:type="dcterms:W3CDTF">2022-04-10T12:50:35Z</dcterms:created>
  <dcterms:modified xsi:type="dcterms:W3CDTF">2023-12-21T04:55:20Z</dcterms:modified>
</cp:coreProperties>
</file>